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36" r:id="rId6"/>
    <p:sldId id="256" r:id="rId7"/>
    <p:sldId id="337" r:id="rId8"/>
    <p:sldId id="389" r:id="rId9"/>
    <p:sldId id="390" r:id="rId10"/>
    <p:sldId id="391" r:id="rId11"/>
    <p:sldId id="392" r:id="rId12"/>
    <p:sldId id="393" r:id="rId13"/>
    <p:sldId id="394" r:id="rId14"/>
    <p:sldId id="398" r:id="rId15"/>
    <p:sldId id="395" r:id="rId16"/>
    <p:sldId id="396" r:id="rId17"/>
    <p:sldId id="399" r:id="rId18"/>
    <p:sldId id="400" r:id="rId19"/>
    <p:sldId id="401" r:id="rId20"/>
    <p:sldId id="402" r:id="rId21"/>
    <p:sldId id="403" r:id="rId22"/>
    <p:sldId id="404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4A203-361F-4E0F-908A-E3CD6363C721}" v="693" dt="2025-03-03T03:02:40.93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>
        <p:scale>
          <a:sx n="52" d="100"/>
          <a:sy n="52" d="100"/>
        </p:scale>
        <p:origin x="336" y="26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shahjalalprodhania@gmail.com" userId="70ee16c16e6fb4eb" providerId="LiveId" clId="{6204A203-361F-4E0F-908A-E3CD6363C721}"/>
    <pc:docChg chg="undo custSel addSld delSld modSld sldOrd">
      <pc:chgData name="mohammadshahjalalprodhania@gmail.com" userId="70ee16c16e6fb4eb" providerId="LiveId" clId="{6204A203-361F-4E0F-908A-E3CD6363C721}" dt="2025-03-03T03:04:07.327" v="5930" actId="13926"/>
      <pc:docMkLst>
        <pc:docMk/>
      </pc:docMkLst>
      <pc:sldChg chg="addSp delSp modSp mod ord">
        <pc:chgData name="mohammadshahjalalprodhania@gmail.com" userId="70ee16c16e6fb4eb" providerId="LiveId" clId="{6204A203-361F-4E0F-908A-E3CD6363C721}" dt="2025-03-02T15:37:45.068" v="1660" actId="6549"/>
        <pc:sldMkLst>
          <pc:docMk/>
          <pc:sldMk cId="0" sldId="256"/>
        </pc:sldMkLst>
        <pc:spChg chg="del mod">
          <ac:chgData name="mohammadshahjalalprodhania@gmail.com" userId="70ee16c16e6fb4eb" providerId="LiveId" clId="{6204A203-361F-4E0F-908A-E3CD6363C721}" dt="2025-03-02T04:22:09.448" v="476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mohammadshahjalalprodhania@gmail.com" userId="70ee16c16e6fb4eb" providerId="LiveId" clId="{6204A203-361F-4E0F-908A-E3CD6363C721}" dt="2025-03-02T04:35:53.594" v="821" actId="6549"/>
          <ac:spMkLst>
            <pc:docMk/>
            <pc:sldMk cId="0" sldId="256"/>
            <ac:spMk id="6" creationId="{CA3371DC-2A36-1539-D659-B70633820EF6}"/>
          </ac:spMkLst>
        </pc:spChg>
        <pc:spChg chg="del">
          <ac:chgData name="mohammadshahjalalprodhania@gmail.com" userId="70ee16c16e6fb4eb" providerId="LiveId" clId="{6204A203-361F-4E0F-908A-E3CD6363C721}" dt="2025-03-02T04:29:57.489" v="639" actId="47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mohammadshahjalalprodhania@gmail.com" userId="70ee16c16e6fb4eb" providerId="LiveId" clId="{6204A203-361F-4E0F-908A-E3CD6363C721}" dt="2025-03-02T04:36:34.815" v="853" actId="6549"/>
          <ac:spMkLst>
            <pc:docMk/>
            <pc:sldMk cId="0" sldId="256"/>
            <ac:spMk id="7" creationId="{974E02D1-1333-BE7E-9CCF-6D1B046758AA}"/>
          </ac:spMkLst>
        </pc:spChg>
        <pc:spChg chg="del mod">
          <ac:chgData name="mohammadshahjalalprodhania@gmail.com" userId="70ee16c16e6fb4eb" providerId="LiveId" clId="{6204A203-361F-4E0F-908A-E3CD6363C721}" dt="2025-03-02T04:37:32.280" v="860" actId="478"/>
          <ac:spMkLst>
            <pc:docMk/>
            <pc:sldMk cId="0" sldId="256"/>
            <ac:spMk id="8" creationId="{00000000-0000-0000-0000-000000000000}"/>
          </ac:spMkLst>
        </pc:spChg>
        <pc:spChg chg="del mod">
          <ac:chgData name="mohammadshahjalalprodhania@gmail.com" userId="70ee16c16e6fb4eb" providerId="LiveId" clId="{6204A203-361F-4E0F-908A-E3CD6363C721}" dt="2025-03-02T04:37:28.493" v="858" actId="478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mohammadshahjalalprodhania@gmail.com" userId="70ee16c16e6fb4eb" providerId="LiveId" clId="{6204A203-361F-4E0F-908A-E3CD6363C721}" dt="2025-03-02T04:31:18.727" v="670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mohammadshahjalalprodhania@gmail.com" userId="70ee16c16e6fb4eb" providerId="LiveId" clId="{6204A203-361F-4E0F-908A-E3CD6363C721}" dt="2025-03-02T05:15:27.032" v="929" actId="103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mohammadshahjalalprodhania@gmail.com" userId="70ee16c16e6fb4eb" providerId="LiveId" clId="{6204A203-361F-4E0F-908A-E3CD6363C721}" dt="2025-03-02T05:16:37.368" v="937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mohammadshahjalalprodhania@gmail.com" userId="70ee16c16e6fb4eb" providerId="LiveId" clId="{6204A203-361F-4E0F-908A-E3CD6363C721}" dt="2025-03-02T15:37:29.323" v="1644" actId="6549"/>
          <ac:spMkLst>
            <pc:docMk/>
            <pc:sldMk cId="0" sldId="256"/>
            <ac:spMk id="13" creationId="{00000000-0000-0000-0000-000000000000}"/>
          </ac:spMkLst>
        </pc:spChg>
        <pc:spChg chg="mod ord">
          <ac:chgData name="mohammadshahjalalprodhania@gmail.com" userId="70ee16c16e6fb4eb" providerId="LiveId" clId="{6204A203-361F-4E0F-908A-E3CD6363C721}" dt="2025-03-02T04:33:35.994" v="712" actId="1037"/>
          <ac:spMkLst>
            <pc:docMk/>
            <pc:sldMk cId="0" sldId="256"/>
            <ac:spMk id="14" creationId="{00000000-0000-0000-0000-000000000000}"/>
          </ac:spMkLst>
        </pc:spChg>
        <pc:spChg chg="del mod">
          <ac:chgData name="mohammadshahjalalprodhania@gmail.com" userId="70ee16c16e6fb4eb" providerId="LiveId" clId="{6204A203-361F-4E0F-908A-E3CD6363C721}" dt="2025-03-02T04:37:06.462" v="856" actId="478"/>
          <ac:spMkLst>
            <pc:docMk/>
            <pc:sldMk cId="0" sldId="256"/>
            <ac:spMk id="15" creationId="{00000000-0000-0000-0000-000000000000}"/>
          </ac:spMkLst>
        </pc:spChg>
        <pc:spChg chg="mod">
          <ac:chgData name="mohammadshahjalalprodhania@gmail.com" userId="70ee16c16e6fb4eb" providerId="LiveId" clId="{6204A203-361F-4E0F-908A-E3CD6363C721}" dt="2025-03-02T04:35:05.545" v="787" actId="403"/>
          <ac:spMkLst>
            <pc:docMk/>
            <pc:sldMk cId="0" sldId="256"/>
            <ac:spMk id="16" creationId="{00000000-0000-0000-0000-000000000000}"/>
          </ac:spMkLst>
        </pc:spChg>
        <pc:spChg chg="add mod ord">
          <ac:chgData name="mohammadshahjalalprodhania@gmail.com" userId="70ee16c16e6fb4eb" providerId="LiveId" clId="{6204A203-361F-4E0F-908A-E3CD6363C721}" dt="2025-03-02T15:37:45.068" v="1660" actId="6549"/>
          <ac:spMkLst>
            <pc:docMk/>
            <pc:sldMk cId="0" sldId="256"/>
            <ac:spMk id="17" creationId="{CF6849E8-8DB8-8AF9-AE5D-82975252E8FB}"/>
          </ac:spMkLst>
        </pc:spChg>
        <pc:spChg chg="add mod">
          <ac:chgData name="mohammadshahjalalprodhania@gmail.com" userId="70ee16c16e6fb4eb" providerId="LiveId" clId="{6204A203-361F-4E0F-908A-E3CD6363C721}" dt="2025-03-02T04:34:00.070" v="742" actId="1038"/>
          <ac:spMkLst>
            <pc:docMk/>
            <pc:sldMk cId="0" sldId="256"/>
            <ac:spMk id="18" creationId="{DA474A7D-85A1-6513-2BB6-8B0D01A184CC}"/>
          </ac:spMkLst>
        </pc:spChg>
        <pc:spChg chg="add mod">
          <ac:chgData name="mohammadshahjalalprodhania@gmail.com" userId="70ee16c16e6fb4eb" providerId="LiveId" clId="{6204A203-361F-4E0F-908A-E3CD6363C721}" dt="2025-03-02T04:34:28.602" v="744" actId="1076"/>
          <ac:spMkLst>
            <pc:docMk/>
            <pc:sldMk cId="0" sldId="256"/>
            <ac:spMk id="19" creationId="{D21D4BE7-7D02-A467-0D1C-544E296720EC}"/>
          </ac:spMkLst>
        </pc:spChg>
        <pc:picChg chg="add del mod">
          <ac:chgData name="mohammadshahjalalprodhania@gmail.com" userId="70ee16c16e6fb4eb" providerId="LiveId" clId="{6204A203-361F-4E0F-908A-E3CD6363C721}" dt="2025-03-02T04:15:15.310" v="396" actId="478"/>
          <ac:picMkLst>
            <pc:docMk/>
            <pc:sldMk cId="0" sldId="256"/>
            <ac:picMk id="1026" creationId="{F1631F34-285F-7C8A-BFE2-E10E99E9A093}"/>
          </ac:picMkLst>
        </pc:picChg>
        <pc:picChg chg="add mod">
          <ac:chgData name="mohammadshahjalalprodhania@gmail.com" userId="70ee16c16e6fb4eb" providerId="LiveId" clId="{6204A203-361F-4E0F-908A-E3CD6363C721}" dt="2025-03-02T04:33:22.760" v="689" actId="1076"/>
          <ac:picMkLst>
            <pc:docMk/>
            <pc:sldMk cId="0" sldId="256"/>
            <ac:picMk id="1028" creationId="{FC676997-1AC0-A8E5-AA91-256F26B00887}"/>
          </ac:picMkLst>
        </pc:picChg>
        <pc:picChg chg="add del mod">
          <ac:chgData name="mohammadshahjalalprodhania@gmail.com" userId="70ee16c16e6fb4eb" providerId="LiveId" clId="{6204A203-361F-4E0F-908A-E3CD6363C721}" dt="2025-03-02T04:15:11.921" v="394" actId="478"/>
          <ac:picMkLst>
            <pc:docMk/>
            <pc:sldMk cId="0" sldId="256"/>
            <ac:picMk id="1030" creationId="{F496448B-42C6-17E3-A6B8-DC71071C0C38}"/>
          </ac:picMkLst>
        </pc:picChg>
        <pc:picChg chg="add mod">
          <ac:chgData name="mohammadshahjalalprodhania@gmail.com" userId="70ee16c16e6fb4eb" providerId="LiveId" clId="{6204A203-361F-4E0F-908A-E3CD6363C721}" dt="2025-03-02T04:33:01.327" v="686" actId="1076"/>
          <ac:picMkLst>
            <pc:docMk/>
            <pc:sldMk cId="0" sldId="256"/>
            <ac:picMk id="1032" creationId="{85B0C6FD-1E1E-91F6-3A14-AE9CCAAAAC10}"/>
          </ac:picMkLst>
        </pc:picChg>
        <pc:picChg chg="add mod">
          <ac:chgData name="mohammadshahjalalprodhania@gmail.com" userId="70ee16c16e6fb4eb" providerId="LiveId" clId="{6204A203-361F-4E0F-908A-E3CD6363C721}" dt="2025-03-02T04:33:52.529" v="716" actId="1076"/>
          <ac:picMkLst>
            <pc:docMk/>
            <pc:sldMk cId="0" sldId="256"/>
            <ac:picMk id="1034" creationId="{F238DC25-651E-2935-BD36-760CD522DA9A}"/>
          </ac:picMkLst>
        </pc:picChg>
        <pc:picChg chg="add del mod">
          <ac:chgData name="mohammadshahjalalprodhania@gmail.com" userId="70ee16c16e6fb4eb" providerId="LiveId" clId="{6204A203-361F-4E0F-908A-E3CD6363C721}" dt="2025-03-02T04:23:50.882" v="541" actId="478"/>
          <ac:picMkLst>
            <pc:docMk/>
            <pc:sldMk cId="0" sldId="256"/>
            <ac:picMk id="1036" creationId="{C93F441B-9D52-1600-B05C-EAFBE3ED878C}"/>
          </ac:picMkLst>
        </pc:picChg>
        <pc:picChg chg="add del mod">
          <ac:chgData name="mohammadshahjalalprodhania@gmail.com" userId="70ee16c16e6fb4eb" providerId="LiveId" clId="{6204A203-361F-4E0F-908A-E3CD6363C721}" dt="2025-03-02T04:29:19.688" v="587" actId="478"/>
          <ac:picMkLst>
            <pc:docMk/>
            <pc:sldMk cId="0" sldId="256"/>
            <ac:picMk id="1038" creationId="{695DD8F0-810E-B935-2D0E-96E64EBB7F78}"/>
          </ac:picMkLst>
        </pc:picChg>
        <pc:picChg chg="add del mod">
          <ac:chgData name="mohammadshahjalalprodhania@gmail.com" userId="70ee16c16e6fb4eb" providerId="LiveId" clId="{6204A203-361F-4E0F-908A-E3CD6363C721}" dt="2025-03-02T04:29:22.950" v="588" actId="478"/>
          <ac:picMkLst>
            <pc:docMk/>
            <pc:sldMk cId="0" sldId="256"/>
            <ac:picMk id="1040" creationId="{8834DE85-9D1B-8F1B-01C2-94D9269214E1}"/>
          </ac:picMkLst>
        </pc:picChg>
        <pc:picChg chg="add mod">
          <ac:chgData name="mohammadshahjalalprodhania@gmail.com" userId="70ee16c16e6fb4eb" providerId="LiveId" clId="{6204A203-361F-4E0F-908A-E3CD6363C721}" dt="2025-03-02T04:34:13.193" v="743" actId="1076"/>
          <ac:picMkLst>
            <pc:docMk/>
            <pc:sldMk cId="0" sldId="256"/>
            <ac:picMk id="1042" creationId="{F95C1F31-BF6D-D8B9-C5DB-AF48F0DF57AC}"/>
          </ac:picMkLst>
        </pc:picChg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57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58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59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0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1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2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3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4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5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6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7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8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69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70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71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72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273"/>
        </pc:sldMkLst>
      </pc:sldChg>
      <pc:sldChg chg="addSp delSp modSp mod">
        <pc:chgData name="mohammadshahjalalprodhania@gmail.com" userId="70ee16c16e6fb4eb" providerId="LiveId" clId="{6204A203-361F-4E0F-908A-E3CD6363C721}" dt="2025-03-02T05:56:42.139" v="1550" actId="478"/>
        <pc:sldMkLst>
          <pc:docMk/>
          <pc:sldMk cId="954410245" sldId="335"/>
        </pc:sldMkLst>
        <pc:spChg chg="mod">
          <ac:chgData name="mohammadshahjalalprodhania@gmail.com" userId="70ee16c16e6fb4eb" providerId="LiveId" clId="{6204A203-361F-4E0F-908A-E3CD6363C721}" dt="2025-03-02T03:56:01.433" v="144" actId="14100"/>
          <ac:spMkLst>
            <pc:docMk/>
            <pc:sldMk cId="954410245" sldId="335"/>
            <ac:spMk id="2" creationId="{A2026A8D-5FC2-865B-974D-CDC963250914}"/>
          </ac:spMkLst>
        </pc:spChg>
        <pc:spChg chg="mod">
          <ac:chgData name="mohammadshahjalalprodhania@gmail.com" userId="70ee16c16e6fb4eb" providerId="LiveId" clId="{6204A203-361F-4E0F-908A-E3CD6363C721}" dt="2025-03-02T03:47:41.698" v="0"/>
          <ac:spMkLst>
            <pc:docMk/>
            <pc:sldMk cId="954410245" sldId="335"/>
            <ac:spMk id="3" creationId="{2BE0BCE3-7A85-71CE-E027-A8E454AF1454}"/>
          </ac:spMkLst>
        </pc:spChg>
        <pc:spChg chg="mod">
          <ac:chgData name="mohammadshahjalalprodhania@gmail.com" userId="70ee16c16e6fb4eb" providerId="LiveId" clId="{6204A203-361F-4E0F-908A-E3CD6363C721}" dt="2025-03-02T03:58:17.754" v="163" actId="13926"/>
          <ac:spMkLst>
            <pc:docMk/>
            <pc:sldMk cId="954410245" sldId="335"/>
            <ac:spMk id="4" creationId="{5D767440-4605-45D5-A2FB-78A8306DFB8E}"/>
          </ac:spMkLst>
        </pc:spChg>
        <pc:spChg chg="mod">
          <ac:chgData name="mohammadshahjalalprodhania@gmail.com" userId="70ee16c16e6fb4eb" providerId="LiveId" clId="{6204A203-361F-4E0F-908A-E3CD6363C721}" dt="2025-03-02T05:15:54.522" v="931"/>
          <ac:spMkLst>
            <pc:docMk/>
            <pc:sldMk cId="954410245" sldId="335"/>
            <ac:spMk id="7" creationId="{6C3A7315-31B8-03FF-6817-1FAA7F59CDC4}"/>
          </ac:spMkLst>
        </pc:spChg>
        <pc:spChg chg="add mod">
          <ac:chgData name="mohammadshahjalalprodhania@gmail.com" userId="70ee16c16e6fb4eb" providerId="LiveId" clId="{6204A203-361F-4E0F-908A-E3CD6363C721}" dt="2025-03-02T05:16:14.949" v="932"/>
          <ac:spMkLst>
            <pc:docMk/>
            <pc:sldMk cId="954410245" sldId="335"/>
            <ac:spMk id="8" creationId="{4C250E32-9170-A88A-0D35-99C551A1DEB0}"/>
          </ac:spMkLst>
        </pc:spChg>
        <pc:grpChg chg="add mod">
          <ac:chgData name="mohammadshahjalalprodhania@gmail.com" userId="70ee16c16e6fb4eb" providerId="LiveId" clId="{6204A203-361F-4E0F-908A-E3CD6363C721}" dt="2025-03-02T05:15:54.522" v="931"/>
          <ac:grpSpMkLst>
            <pc:docMk/>
            <pc:sldMk cId="954410245" sldId="335"/>
            <ac:grpSpMk id="6" creationId="{1F655666-31AE-42CB-92AF-A885CE2808D7}"/>
          </ac:grpSpMkLst>
        </pc:grpChg>
        <pc:picChg chg="add del mod">
          <ac:chgData name="mohammadshahjalalprodhania@gmail.com" userId="70ee16c16e6fb4eb" providerId="LiveId" clId="{6204A203-361F-4E0F-908A-E3CD6363C721}" dt="2025-03-02T05:56:42.139" v="1550" actId="478"/>
          <ac:picMkLst>
            <pc:docMk/>
            <pc:sldMk cId="954410245" sldId="335"/>
            <ac:picMk id="5" creationId="{C137370A-455A-23CE-EB9B-391A41985078}"/>
          </ac:picMkLst>
        </pc:picChg>
      </pc:sldChg>
      <pc:sldChg chg="addSp delSp modSp mod">
        <pc:chgData name="mohammadshahjalalprodhania@gmail.com" userId="70ee16c16e6fb4eb" providerId="LiveId" clId="{6204A203-361F-4E0F-908A-E3CD6363C721}" dt="2025-03-02T15:33:10.599" v="1552" actId="1076"/>
        <pc:sldMkLst>
          <pc:docMk/>
          <pc:sldMk cId="582749365" sldId="336"/>
        </pc:sldMkLst>
        <pc:spChg chg="mod">
          <ac:chgData name="mohammadshahjalalprodhania@gmail.com" userId="70ee16c16e6fb4eb" providerId="LiveId" clId="{6204A203-361F-4E0F-908A-E3CD6363C721}" dt="2025-03-02T03:48:09.180" v="2" actId="108"/>
          <ac:spMkLst>
            <pc:docMk/>
            <pc:sldMk cId="582749365" sldId="336"/>
            <ac:spMk id="2" creationId="{08F0870A-EBCD-13FC-D1A2-49C555C48170}"/>
          </ac:spMkLst>
        </pc:spChg>
        <pc:spChg chg="del">
          <ac:chgData name="mohammadshahjalalprodhania@gmail.com" userId="70ee16c16e6fb4eb" providerId="LiveId" clId="{6204A203-361F-4E0F-908A-E3CD6363C721}" dt="2025-03-02T05:17:16.765" v="941" actId="478"/>
          <ac:spMkLst>
            <pc:docMk/>
            <pc:sldMk cId="582749365" sldId="336"/>
            <ac:spMk id="3" creationId="{089920E1-1F47-D3FB-B5CD-7110B3795525}"/>
          </ac:spMkLst>
        </pc:spChg>
        <pc:spChg chg="mod">
          <ac:chgData name="mohammadshahjalalprodhania@gmail.com" userId="70ee16c16e6fb4eb" providerId="LiveId" clId="{6204A203-361F-4E0F-908A-E3CD6363C721}" dt="2025-03-02T05:15:50.431" v="930"/>
          <ac:spMkLst>
            <pc:docMk/>
            <pc:sldMk cId="582749365" sldId="336"/>
            <ac:spMk id="6" creationId="{9A48A7FE-C764-4207-9881-E681ED1DBDFA}"/>
          </ac:spMkLst>
        </pc:spChg>
        <pc:spChg chg="add mod">
          <ac:chgData name="mohammadshahjalalprodhania@gmail.com" userId="70ee16c16e6fb4eb" providerId="LiveId" clId="{6204A203-361F-4E0F-908A-E3CD6363C721}" dt="2025-03-02T05:16:27.291" v="935" actId="20577"/>
          <ac:spMkLst>
            <pc:docMk/>
            <pc:sldMk cId="582749365" sldId="336"/>
            <ac:spMk id="7" creationId="{9B921687-46F5-6822-2980-9D54EB6C4AF5}"/>
          </ac:spMkLst>
        </pc:spChg>
        <pc:spChg chg="mod">
          <ac:chgData name="mohammadshahjalalprodhania@gmail.com" userId="70ee16c16e6fb4eb" providerId="LiveId" clId="{6204A203-361F-4E0F-908A-E3CD6363C721}" dt="2025-03-02T15:33:10.599" v="1552" actId="1076"/>
          <ac:spMkLst>
            <pc:docMk/>
            <pc:sldMk cId="582749365" sldId="336"/>
            <ac:spMk id="8" creationId="{6C360BB5-9F4E-CADC-0819-748BFF9CA616}"/>
          </ac:spMkLst>
        </pc:spChg>
        <pc:spChg chg="add del mod ord">
          <ac:chgData name="mohammadshahjalalprodhania@gmail.com" userId="70ee16c16e6fb4eb" providerId="LiveId" clId="{6204A203-361F-4E0F-908A-E3CD6363C721}" dt="2025-03-02T05:21:33.196" v="957" actId="478"/>
          <ac:spMkLst>
            <pc:docMk/>
            <pc:sldMk cId="582749365" sldId="336"/>
            <ac:spMk id="9" creationId="{B9EC122A-EE27-04AA-0869-2C4A70378146}"/>
          </ac:spMkLst>
        </pc:spChg>
        <pc:grpChg chg="add mod">
          <ac:chgData name="mohammadshahjalalprodhania@gmail.com" userId="70ee16c16e6fb4eb" providerId="LiveId" clId="{6204A203-361F-4E0F-908A-E3CD6363C721}" dt="2025-03-02T05:15:50.431" v="930"/>
          <ac:grpSpMkLst>
            <pc:docMk/>
            <pc:sldMk cId="582749365" sldId="336"/>
            <ac:grpSpMk id="5" creationId="{53F03F5E-33C1-C292-40C9-83497C409506}"/>
          </ac:grpSpMkLst>
        </pc:grpChg>
      </pc:sldChg>
      <pc:sldChg chg="addSp delSp modSp mod">
        <pc:chgData name="mohammadshahjalalprodhania@gmail.com" userId="70ee16c16e6fb4eb" providerId="LiveId" clId="{6204A203-361F-4E0F-908A-E3CD6363C721}" dt="2025-03-02T05:26:50.880" v="1134" actId="404"/>
        <pc:sldMkLst>
          <pc:docMk/>
          <pc:sldMk cId="3786907341" sldId="337"/>
        </pc:sldMkLst>
        <pc:spChg chg="mod">
          <ac:chgData name="mohammadshahjalalprodhania@gmail.com" userId="70ee16c16e6fb4eb" providerId="LiveId" clId="{6204A203-361F-4E0F-908A-E3CD6363C721}" dt="2025-03-02T05:24:37.374" v="1050" actId="255"/>
          <ac:spMkLst>
            <pc:docMk/>
            <pc:sldMk cId="3786907341" sldId="337"/>
            <ac:spMk id="2" creationId="{EA5BA0C7-4B10-03D7-2211-750D1F9E5A8A}"/>
          </ac:spMkLst>
        </pc:spChg>
        <pc:spChg chg="add mod">
          <ac:chgData name="mohammadshahjalalprodhania@gmail.com" userId="70ee16c16e6fb4eb" providerId="LiveId" clId="{6204A203-361F-4E0F-908A-E3CD6363C721}" dt="2025-03-02T05:26:50.880" v="1134" actId="404"/>
          <ac:spMkLst>
            <pc:docMk/>
            <pc:sldMk cId="3786907341" sldId="337"/>
            <ac:spMk id="4" creationId="{6724E784-5C1D-4690-5A62-66136AFF8D15}"/>
          </ac:spMkLst>
        </pc:spChg>
        <pc:spChg chg="mod">
          <ac:chgData name="mohammadshahjalalprodhania@gmail.com" userId="70ee16c16e6fb4eb" providerId="LiveId" clId="{6204A203-361F-4E0F-908A-E3CD6363C721}" dt="2025-03-02T05:16:54.662" v="938"/>
          <ac:spMkLst>
            <pc:docMk/>
            <pc:sldMk cId="3786907341" sldId="337"/>
            <ac:spMk id="6" creationId="{EC5C10E0-DAC8-DF7A-113F-2C7D624315DA}"/>
          </ac:spMkLst>
        </pc:spChg>
        <pc:spChg chg="add mod">
          <ac:chgData name="mohammadshahjalalprodhania@gmail.com" userId="70ee16c16e6fb4eb" providerId="LiveId" clId="{6204A203-361F-4E0F-908A-E3CD6363C721}" dt="2025-03-02T05:17:00.386" v="940" actId="20577"/>
          <ac:spMkLst>
            <pc:docMk/>
            <pc:sldMk cId="3786907341" sldId="337"/>
            <ac:spMk id="7" creationId="{C96CF714-C89C-12D3-E706-189575BFE980}"/>
          </ac:spMkLst>
        </pc:spChg>
        <pc:spChg chg="add mod">
          <ac:chgData name="mohammadshahjalalprodhania@gmail.com" userId="70ee16c16e6fb4eb" providerId="LiveId" clId="{6204A203-361F-4E0F-908A-E3CD6363C721}" dt="2025-03-02T05:26:23.701" v="1129" actId="27636"/>
          <ac:spMkLst>
            <pc:docMk/>
            <pc:sldMk cId="3786907341" sldId="337"/>
            <ac:spMk id="8" creationId="{BBE1D200-435B-F645-F2D4-1DF72B8E3E50}"/>
          </ac:spMkLst>
        </pc:spChg>
        <pc:grpChg chg="add mod">
          <ac:chgData name="mohammadshahjalalprodhania@gmail.com" userId="70ee16c16e6fb4eb" providerId="LiveId" clId="{6204A203-361F-4E0F-908A-E3CD6363C721}" dt="2025-03-02T05:16:54.662" v="938"/>
          <ac:grpSpMkLst>
            <pc:docMk/>
            <pc:sldMk cId="3786907341" sldId="337"/>
            <ac:grpSpMk id="5" creationId="{4961136A-5C52-9B3E-55B4-850CBA3ABB60}"/>
          </ac:grpSpMkLst>
        </pc:grpChg>
        <pc:picChg chg="add mod">
          <ac:chgData name="mohammadshahjalalprodhania@gmail.com" userId="70ee16c16e6fb4eb" providerId="LiveId" clId="{6204A203-361F-4E0F-908A-E3CD6363C721}" dt="2025-03-02T04:41:14.281" v="872" actId="14100"/>
          <ac:picMkLst>
            <pc:docMk/>
            <pc:sldMk cId="3786907341" sldId="337"/>
            <ac:picMk id="3" creationId="{93FE2ABA-60A5-214C-5F28-3F173A46E850}"/>
          </ac:picMkLst>
        </pc:picChg>
        <pc:picChg chg="add mod">
          <ac:chgData name="mohammadshahjalalprodhania@gmail.com" userId="70ee16c16e6fb4eb" providerId="LiveId" clId="{6204A203-361F-4E0F-908A-E3CD6363C721}" dt="2025-03-02T04:41:33.211" v="875" actId="14100"/>
          <ac:picMkLst>
            <pc:docMk/>
            <pc:sldMk cId="3786907341" sldId="337"/>
            <ac:picMk id="1026" creationId="{6F40280F-4ED5-BA89-0A1F-A47E1A403327}"/>
          </ac:picMkLst>
        </pc:picChg>
        <pc:picChg chg="del">
          <ac:chgData name="mohammadshahjalalprodhania@gmail.com" userId="70ee16c16e6fb4eb" providerId="LiveId" clId="{6204A203-361F-4E0F-908A-E3CD6363C721}" dt="2025-03-02T04:39:48.995" v="861" actId="478"/>
          <ac:picMkLst>
            <pc:docMk/>
            <pc:sldMk cId="3786907341" sldId="337"/>
            <ac:picMk id="1032" creationId="{B5867E1D-C6C2-B565-FE89-05D99575677D}"/>
          </ac:picMkLst>
        </pc:picChg>
      </pc:sldChg>
      <pc:sldChg chg="addSp modSp del mod">
        <pc:chgData name="mohammadshahjalalprodhania@gmail.com" userId="70ee16c16e6fb4eb" providerId="LiveId" clId="{6204A203-361F-4E0F-908A-E3CD6363C721}" dt="2025-03-03T02:57:03.244" v="5797" actId="47"/>
        <pc:sldMkLst>
          <pc:docMk/>
          <pc:sldMk cId="2099008355" sldId="339"/>
        </pc:sldMkLst>
        <pc:picChg chg="add mod">
          <ac:chgData name="mohammadshahjalalprodhania@gmail.com" userId="70ee16c16e6fb4eb" providerId="LiveId" clId="{6204A203-361F-4E0F-908A-E3CD6363C721}" dt="2025-03-02T04:56:32.357" v="877" actId="1076"/>
          <ac:picMkLst>
            <pc:docMk/>
            <pc:sldMk cId="2099008355" sldId="339"/>
            <ac:picMk id="5" creationId="{69483CB8-9507-2CC4-74E9-9EF0AAE04544}"/>
          </ac:picMkLst>
        </pc:picChg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2074707101" sldId="348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625129777" sldId="353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3497845704" sldId="354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819260162" sldId="355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182548952" sldId="356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4151115399" sldId="357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2921454697" sldId="359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630412920" sldId="360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672113154" sldId="361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611494572" sldId="362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4280656106" sldId="363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900064468" sldId="364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2584925332" sldId="365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308140237" sldId="366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730596848" sldId="367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2440228850" sldId="368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665523085" sldId="369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2225723502" sldId="370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4222656796" sldId="371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3853849155" sldId="372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3032363161" sldId="373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684637469" sldId="374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1446435235" sldId="375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830744527" sldId="376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3747988134" sldId="377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78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79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0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1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2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3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4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5"/>
        </pc:sldMkLst>
      </pc:sldChg>
      <pc:sldChg chg="del">
        <pc:chgData name="mohammadshahjalalprodhania@gmail.com" userId="70ee16c16e6fb4eb" providerId="LiveId" clId="{6204A203-361F-4E0F-908A-E3CD6363C721}" dt="2025-03-03T02:57:22.211" v="5798" actId="47"/>
        <pc:sldMkLst>
          <pc:docMk/>
          <pc:sldMk cId="0" sldId="386"/>
        </pc:sldMkLst>
      </pc:sldChg>
      <pc:sldChg chg="addSp delSp modSp add del mod">
        <pc:chgData name="mohammadshahjalalprodhania@gmail.com" userId="70ee16c16e6fb4eb" providerId="LiveId" clId="{6204A203-361F-4E0F-908A-E3CD6363C721}" dt="2025-03-02T23:32:21.179" v="5643" actId="47"/>
        <pc:sldMkLst>
          <pc:docMk/>
          <pc:sldMk cId="3734901470" sldId="387"/>
        </pc:sldMkLst>
        <pc:spChg chg="mod">
          <ac:chgData name="mohammadshahjalalprodhania@gmail.com" userId="70ee16c16e6fb4eb" providerId="LiveId" clId="{6204A203-361F-4E0F-908A-E3CD6363C721}" dt="2025-03-02T15:34:51.251" v="1627" actId="6549"/>
          <ac:spMkLst>
            <pc:docMk/>
            <pc:sldMk cId="3734901470" sldId="387"/>
            <ac:spMk id="2" creationId="{0712B6E7-1C50-822E-5957-097B09040F38}"/>
          </ac:spMkLst>
        </pc:spChg>
        <pc:spChg chg="del">
          <ac:chgData name="mohammadshahjalalprodhania@gmail.com" userId="70ee16c16e6fb4eb" providerId="LiveId" clId="{6204A203-361F-4E0F-908A-E3CD6363C721}" dt="2025-03-02T04:56:44.811" v="879" actId="478"/>
          <ac:spMkLst>
            <pc:docMk/>
            <pc:sldMk cId="3734901470" sldId="387"/>
            <ac:spMk id="6" creationId="{0C10E1E8-7004-B8FD-4996-AC6ED3949ABF}"/>
          </ac:spMkLst>
        </pc:spChg>
        <pc:spChg chg="add del mod">
          <ac:chgData name="mohammadshahjalalprodhania@gmail.com" userId="70ee16c16e6fb4eb" providerId="LiveId" clId="{6204A203-361F-4E0F-908A-E3CD6363C721}" dt="2025-03-02T22:28:07.475" v="5446" actId="478"/>
          <ac:spMkLst>
            <pc:docMk/>
            <pc:sldMk cId="3734901470" sldId="387"/>
            <ac:spMk id="7" creationId="{AD7C8DF5-195F-CD46-4F76-AEBBB948F017}"/>
          </ac:spMkLst>
        </pc:spChg>
        <pc:picChg chg="mod">
          <ac:chgData name="mohammadshahjalalprodhania@gmail.com" userId="70ee16c16e6fb4eb" providerId="LiveId" clId="{6204A203-361F-4E0F-908A-E3CD6363C721}" dt="2025-03-02T04:57:42.630" v="881" actId="1076"/>
          <ac:picMkLst>
            <pc:docMk/>
            <pc:sldMk cId="3734901470" sldId="387"/>
            <ac:picMk id="5" creationId="{CC131CA0-3652-CF7E-592F-D4A95DF72D81}"/>
          </ac:picMkLst>
        </pc:picChg>
        <pc:picChg chg="add mod">
          <ac:chgData name="mohammadshahjalalprodhania@gmail.com" userId="70ee16c16e6fb4eb" providerId="LiveId" clId="{6204A203-361F-4E0F-908A-E3CD6363C721}" dt="2025-03-02T22:28:42.666" v="5452" actId="1076"/>
          <ac:picMkLst>
            <pc:docMk/>
            <pc:sldMk cId="3734901470" sldId="387"/>
            <ac:picMk id="9" creationId="{87106F25-02B6-996E-1F04-82E8B9AFAE65}"/>
          </ac:picMkLst>
        </pc:picChg>
      </pc:sldChg>
      <pc:sldChg chg="addSp delSp modSp add del mod">
        <pc:chgData name="mohammadshahjalalprodhania@gmail.com" userId="70ee16c16e6fb4eb" providerId="LiveId" clId="{6204A203-361F-4E0F-908A-E3CD6363C721}" dt="2025-03-03T02:57:03.244" v="5797" actId="47"/>
        <pc:sldMkLst>
          <pc:docMk/>
          <pc:sldMk cId="3261022053" sldId="388"/>
        </pc:sldMkLst>
        <pc:spChg chg="del">
          <ac:chgData name="mohammadshahjalalprodhania@gmail.com" userId="70ee16c16e6fb4eb" providerId="LiveId" clId="{6204A203-361F-4E0F-908A-E3CD6363C721}" dt="2025-03-02T04:58:00.229" v="884" actId="478"/>
          <ac:spMkLst>
            <pc:docMk/>
            <pc:sldMk cId="3261022053" sldId="388"/>
            <ac:spMk id="7" creationId="{B8639CFC-19DA-3B71-9FA1-7AB03FB49172}"/>
          </ac:spMkLst>
        </pc:spChg>
        <pc:picChg chg="del">
          <ac:chgData name="mohammadshahjalalprodhania@gmail.com" userId="70ee16c16e6fb4eb" providerId="LiveId" clId="{6204A203-361F-4E0F-908A-E3CD6363C721}" dt="2025-03-02T04:58:02.506" v="885" actId="478"/>
          <ac:picMkLst>
            <pc:docMk/>
            <pc:sldMk cId="3261022053" sldId="388"/>
            <ac:picMk id="5" creationId="{4BA1B774-E784-8C22-2476-0D806C181B1A}"/>
          </ac:picMkLst>
        </pc:picChg>
        <pc:picChg chg="add del mod">
          <ac:chgData name="mohammadshahjalalprodhania@gmail.com" userId="70ee16c16e6fb4eb" providerId="LiveId" clId="{6204A203-361F-4E0F-908A-E3CD6363C721}" dt="2025-03-02T23:38:41.810" v="5721" actId="478"/>
          <ac:picMkLst>
            <pc:docMk/>
            <pc:sldMk cId="3261022053" sldId="388"/>
            <ac:picMk id="6" creationId="{D67AF4F6-5F8D-4326-533B-ABCFD7E3D73E}"/>
          </ac:picMkLst>
        </pc:picChg>
        <pc:picChg chg="del">
          <ac:chgData name="mohammadshahjalalprodhania@gmail.com" userId="70ee16c16e6fb4eb" providerId="LiveId" clId="{6204A203-361F-4E0F-908A-E3CD6363C721}" dt="2025-03-02T04:58:05.124" v="886" actId="478"/>
          <ac:picMkLst>
            <pc:docMk/>
            <pc:sldMk cId="3261022053" sldId="388"/>
            <ac:picMk id="9" creationId="{F7EBAB9D-EA2B-53D6-A028-72681C62D4B7}"/>
          </ac:picMkLst>
        </pc:picChg>
        <pc:picChg chg="add del mod">
          <ac:chgData name="mohammadshahjalalprodhania@gmail.com" userId="70ee16c16e6fb4eb" providerId="LiveId" clId="{6204A203-361F-4E0F-908A-E3CD6363C721}" dt="2025-03-02T23:32:54.599" v="5646" actId="478"/>
          <ac:picMkLst>
            <pc:docMk/>
            <pc:sldMk cId="3261022053" sldId="388"/>
            <ac:picMk id="10" creationId="{456DDEBE-51E5-797B-0701-F51F18E740C8}"/>
          </ac:picMkLst>
        </pc:picChg>
        <pc:picChg chg="add mod">
          <ac:chgData name="mohammadshahjalalprodhania@gmail.com" userId="70ee16c16e6fb4eb" providerId="LiveId" clId="{6204A203-361F-4E0F-908A-E3CD6363C721}" dt="2025-03-02T23:33:02.631" v="5648" actId="1076"/>
          <ac:picMkLst>
            <pc:docMk/>
            <pc:sldMk cId="3261022053" sldId="388"/>
            <ac:picMk id="12" creationId="{9925EC10-35F9-72A1-B195-928613CCFDC4}"/>
          </ac:picMkLst>
        </pc:picChg>
        <pc:picChg chg="add mod">
          <ac:chgData name="mohammadshahjalalprodhania@gmail.com" userId="70ee16c16e6fb4eb" providerId="LiveId" clId="{6204A203-361F-4E0F-908A-E3CD6363C721}" dt="2025-03-02T23:38:48.401" v="5724" actId="1076"/>
          <ac:picMkLst>
            <pc:docMk/>
            <pc:sldMk cId="3261022053" sldId="388"/>
            <ac:picMk id="14" creationId="{F8663886-2930-FF95-F310-536B9BE82A09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15:35:03.775" v="1628" actId="313"/>
        <pc:sldMkLst>
          <pc:docMk/>
          <pc:sldMk cId="1094687528" sldId="389"/>
        </pc:sldMkLst>
        <pc:spChg chg="del">
          <ac:chgData name="mohammadshahjalalprodhania@gmail.com" userId="70ee16c16e6fb4eb" providerId="LiveId" clId="{6204A203-361F-4E0F-908A-E3CD6363C721}" dt="2025-03-02T05:27:40.679" v="1136" actId="478"/>
          <ac:spMkLst>
            <pc:docMk/>
            <pc:sldMk cId="1094687528" sldId="389"/>
            <ac:spMk id="2" creationId="{4D352A8C-194B-E346-07ED-BEEC4D2827B3}"/>
          </ac:spMkLst>
        </pc:spChg>
        <pc:spChg chg="del">
          <ac:chgData name="mohammadshahjalalprodhania@gmail.com" userId="70ee16c16e6fb4eb" providerId="LiveId" clId="{6204A203-361F-4E0F-908A-E3CD6363C721}" dt="2025-03-02T05:27:49.846" v="1140" actId="478"/>
          <ac:spMkLst>
            <pc:docMk/>
            <pc:sldMk cId="1094687528" sldId="389"/>
            <ac:spMk id="8" creationId="{6C1B550E-41CA-7D3E-D73D-8FE6854D579E}"/>
          </ac:spMkLst>
        </pc:spChg>
        <pc:spChg chg="add del mod">
          <ac:chgData name="mohammadshahjalalprodhania@gmail.com" userId="70ee16c16e6fb4eb" providerId="LiveId" clId="{6204A203-361F-4E0F-908A-E3CD6363C721}" dt="2025-03-02T05:27:47.760" v="1139" actId="478"/>
          <ac:spMkLst>
            <pc:docMk/>
            <pc:sldMk cId="1094687528" sldId="389"/>
            <ac:spMk id="10" creationId="{771F4E38-FA15-51D2-1167-795BEAB0A794}"/>
          </ac:spMkLst>
        </pc:spChg>
        <pc:graphicFrameChg chg="add mod modGraphic">
          <ac:chgData name="mohammadshahjalalprodhania@gmail.com" userId="70ee16c16e6fb4eb" providerId="LiveId" clId="{6204A203-361F-4E0F-908A-E3CD6363C721}" dt="2025-03-02T15:35:03.775" v="1628" actId="313"/>
          <ac:graphicFrameMkLst>
            <pc:docMk/>
            <pc:sldMk cId="1094687528" sldId="389"/>
            <ac:graphicFrameMk id="11" creationId="{921E5A24-B8F5-20D8-F57F-4F4B6861B3EB}"/>
          </ac:graphicFrameMkLst>
        </pc:graphicFrameChg>
        <pc:picChg chg="del">
          <ac:chgData name="mohammadshahjalalprodhania@gmail.com" userId="70ee16c16e6fb4eb" providerId="LiveId" clId="{6204A203-361F-4E0F-908A-E3CD6363C721}" dt="2025-03-02T05:27:45.937" v="1138" actId="478"/>
          <ac:picMkLst>
            <pc:docMk/>
            <pc:sldMk cId="1094687528" sldId="389"/>
            <ac:picMk id="3" creationId="{717B9716-9A62-A38D-29A6-4A7772467B18}"/>
          </ac:picMkLst>
        </pc:picChg>
        <pc:picChg chg="del">
          <ac:chgData name="mohammadshahjalalprodhania@gmail.com" userId="70ee16c16e6fb4eb" providerId="LiveId" clId="{6204A203-361F-4E0F-908A-E3CD6363C721}" dt="2025-03-02T05:27:42.638" v="1137" actId="478"/>
          <ac:picMkLst>
            <pc:docMk/>
            <pc:sldMk cId="1094687528" sldId="389"/>
            <ac:picMk id="1026" creationId="{D54FEB1F-7B9C-9856-36E9-E5AAC383F547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22:19:30.269" v="5193" actId="14100"/>
        <pc:sldMkLst>
          <pc:docMk/>
          <pc:sldMk cId="3314417568" sldId="390"/>
        </pc:sldMkLst>
        <pc:spChg chg="mod">
          <ac:chgData name="mohammadshahjalalprodhania@gmail.com" userId="70ee16c16e6fb4eb" providerId="LiveId" clId="{6204A203-361F-4E0F-908A-E3CD6363C721}" dt="2025-03-02T17:07:45.250" v="2107" actId="20577"/>
          <ac:spMkLst>
            <pc:docMk/>
            <pc:sldMk cId="3314417568" sldId="390"/>
            <ac:spMk id="2" creationId="{55F67062-D2F6-0D0A-BF22-C7B54550F791}"/>
          </ac:spMkLst>
        </pc:spChg>
        <pc:spChg chg="del mod">
          <ac:chgData name="mohammadshahjalalprodhania@gmail.com" userId="70ee16c16e6fb4eb" providerId="LiveId" clId="{6204A203-361F-4E0F-908A-E3CD6363C721}" dt="2025-03-02T15:39:41.018" v="1663" actId="478"/>
          <ac:spMkLst>
            <pc:docMk/>
            <pc:sldMk cId="3314417568" sldId="390"/>
            <ac:spMk id="7" creationId="{788668E8-DC64-72FE-414E-AAF0DB8863CB}"/>
          </ac:spMkLst>
        </pc:spChg>
        <pc:spChg chg="add mod">
          <ac:chgData name="mohammadshahjalalprodhania@gmail.com" userId="70ee16c16e6fb4eb" providerId="LiveId" clId="{6204A203-361F-4E0F-908A-E3CD6363C721}" dt="2025-03-02T16:30:39.365" v="1681" actId="208"/>
          <ac:spMkLst>
            <pc:docMk/>
            <pc:sldMk cId="3314417568" sldId="390"/>
            <ac:spMk id="8" creationId="{F55D1992-63B8-AD0B-6E01-1DBDD7D0BE4F}"/>
          </ac:spMkLst>
        </pc:spChg>
        <pc:spChg chg="add mod">
          <ac:chgData name="mohammadshahjalalprodhania@gmail.com" userId="70ee16c16e6fb4eb" providerId="LiveId" clId="{6204A203-361F-4E0F-908A-E3CD6363C721}" dt="2025-03-02T22:19:30.269" v="5193" actId="14100"/>
          <ac:spMkLst>
            <pc:docMk/>
            <pc:sldMk cId="3314417568" sldId="390"/>
            <ac:spMk id="10" creationId="{809F3CBD-2DAD-39A9-58AB-6D2852351240}"/>
          </ac:spMkLst>
        </pc:spChg>
        <pc:spChg chg="add mod">
          <ac:chgData name="mohammadshahjalalprodhania@gmail.com" userId="70ee16c16e6fb4eb" providerId="LiveId" clId="{6204A203-361F-4E0F-908A-E3CD6363C721}" dt="2025-03-02T16:57:36.885" v="2001" actId="113"/>
          <ac:spMkLst>
            <pc:docMk/>
            <pc:sldMk cId="3314417568" sldId="390"/>
            <ac:spMk id="11" creationId="{75C28A2A-7C9D-1843-E8FC-4FB3C94B6FA1}"/>
          </ac:spMkLst>
        </pc:spChg>
        <pc:spChg chg="mod">
          <ac:chgData name="mohammadshahjalalprodhania@gmail.com" userId="70ee16c16e6fb4eb" providerId="LiveId" clId="{6204A203-361F-4E0F-908A-E3CD6363C721}" dt="2025-03-02T17:37:18.009" v="2665"/>
          <ac:spMkLst>
            <pc:docMk/>
            <pc:sldMk cId="3314417568" sldId="390"/>
            <ac:spMk id="15" creationId="{4B9493FF-358A-F0EF-51E4-DC6339184255}"/>
          </ac:spMkLst>
        </pc:spChg>
        <pc:spChg chg="add mod">
          <ac:chgData name="mohammadshahjalalprodhania@gmail.com" userId="70ee16c16e6fb4eb" providerId="LiveId" clId="{6204A203-361F-4E0F-908A-E3CD6363C721}" dt="2025-03-02T17:37:22.246" v="2667" actId="20577"/>
          <ac:spMkLst>
            <pc:docMk/>
            <pc:sldMk cId="3314417568" sldId="390"/>
            <ac:spMk id="16" creationId="{AA283E8D-F497-6DF7-0779-DFCDEE01B5BE}"/>
          </ac:spMkLst>
        </pc:spChg>
        <pc:grpChg chg="add mod">
          <ac:chgData name="mohammadshahjalalprodhania@gmail.com" userId="70ee16c16e6fb4eb" providerId="LiveId" clId="{6204A203-361F-4E0F-908A-E3CD6363C721}" dt="2025-03-02T17:37:18.009" v="2665"/>
          <ac:grpSpMkLst>
            <pc:docMk/>
            <pc:sldMk cId="3314417568" sldId="390"/>
            <ac:grpSpMk id="14" creationId="{B7325C43-E38C-519E-A910-B2A779004682}"/>
          </ac:grpSpMkLst>
        </pc:grpChg>
        <pc:picChg chg="del">
          <ac:chgData name="mohammadshahjalalprodhania@gmail.com" userId="70ee16c16e6fb4eb" providerId="LiveId" clId="{6204A203-361F-4E0F-908A-E3CD6363C721}" dt="2025-03-02T15:43:26.026" v="1664" actId="478"/>
          <ac:picMkLst>
            <pc:docMk/>
            <pc:sldMk cId="3314417568" sldId="390"/>
            <ac:picMk id="5" creationId="{1C4978BE-62CE-E375-7182-75EE7027C0EE}"/>
          </ac:picMkLst>
        </pc:picChg>
        <pc:picChg chg="add mod">
          <ac:chgData name="mohammadshahjalalprodhania@gmail.com" userId="70ee16c16e6fb4eb" providerId="LiveId" clId="{6204A203-361F-4E0F-908A-E3CD6363C721}" dt="2025-03-02T16:29:41.801" v="1677" actId="1440"/>
          <ac:picMkLst>
            <pc:docMk/>
            <pc:sldMk cId="3314417568" sldId="390"/>
            <ac:picMk id="6" creationId="{66C744D2-4B46-42CB-680B-71B7E942FBD0}"/>
          </ac:picMkLst>
        </pc:picChg>
        <pc:picChg chg="del mod">
          <ac:chgData name="mohammadshahjalalprodhania@gmail.com" userId="70ee16c16e6fb4eb" providerId="LiveId" clId="{6204A203-361F-4E0F-908A-E3CD6363C721}" dt="2025-03-02T15:43:26.873" v="1666" actId="478"/>
          <ac:picMkLst>
            <pc:docMk/>
            <pc:sldMk cId="3314417568" sldId="390"/>
            <ac:picMk id="9" creationId="{AC29ECE5-4BE5-5C62-A77F-CCB957245E1F}"/>
          </ac:picMkLst>
        </pc:picChg>
        <pc:picChg chg="add del">
          <ac:chgData name="mohammadshahjalalprodhania@gmail.com" userId="70ee16c16e6fb4eb" providerId="LiveId" clId="{6204A203-361F-4E0F-908A-E3CD6363C721}" dt="2025-03-02T17:37:02.036" v="2664" actId="22"/>
          <ac:picMkLst>
            <pc:docMk/>
            <pc:sldMk cId="3314417568" sldId="390"/>
            <ac:picMk id="13" creationId="{59BA09DF-3863-A423-9F3B-5C8F9D6256B7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17:52:24.987" v="2957" actId="14100"/>
        <pc:sldMkLst>
          <pc:docMk/>
          <pc:sldMk cId="3693731252" sldId="391"/>
        </pc:sldMkLst>
        <pc:spChg chg="mod">
          <ac:chgData name="mohammadshahjalalprodhania@gmail.com" userId="70ee16c16e6fb4eb" providerId="LiveId" clId="{6204A203-361F-4E0F-908A-E3CD6363C721}" dt="2025-03-02T17:08:22.155" v="2135" actId="20577"/>
          <ac:spMkLst>
            <pc:docMk/>
            <pc:sldMk cId="3693731252" sldId="391"/>
            <ac:spMk id="2" creationId="{2FDD374C-9E17-0E2D-050F-74576E1E6819}"/>
          </ac:spMkLst>
        </pc:spChg>
        <pc:spChg chg="mod">
          <ac:chgData name="mohammadshahjalalprodhania@gmail.com" userId="70ee16c16e6fb4eb" providerId="LiveId" clId="{6204A203-361F-4E0F-908A-E3CD6363C721}" dt="2025-03-02T17:52:24.987" v="2957" actId="14100"/>
          <ac:spMkLst>
            <pc:docMk/>
            <pc:sldMk cId="3693731252" sldId="391"/>
            <ac:spMk id="10" creationId="{84C8B570-FA2B-DC33-34D4-D52B7E34DEF7}"/>
          </ac:spMkLst>
        </pc:spChg>
        <pc:spChg chg="mod">
          <ac:chgData name="mohammadshahjalalprodhania@gmail.com" userId="70ee16c16e6fb4eb" providerId="LiveId" clId="{6204A203-361F-4E0F-908A-E3CD6363C721}" dt="2025-03-02T17:17:13.472" v="2293" actId="20577"/>
          <ac:spMkLst>
            <pc:docMk/>
            <pc:sldMk cId="3693731252" sldId="391"/>
            <ac:spMk id="11" creationId="{C142692A-FBB4-83ED-51F1-7960E4F40562}"/>
          </ac:spMkLst>
        </pc:spChg>
        <pc:spChg chg="mod">
          <ac:chgData name="mohammadshahjalalprodhania@gmail.com" userId="70ee16c16e6fb4eb" providerId="LiveId" clId="{6204A203-361F-4E0F-908A-E3CD6363C721}" dt="2025-03-02T17:37:26.042" v="2668"/>
          <ac:spMkLst>
            <pc:docMk/>
            <pc:sldMk cId="3693731252" sldId="391"/>
            <ac:spMk id="13" creationId="{EC66F1A6-5B14-F268-C5C1-F915198C8256}"/>
          </ac:spMkLst>
        </pc:spChg>
        <pc:spChg chg="add mod">
          <ac:chgData name="mohammadshahjalalprodhania@gmail.com" userId="70ee16c16e6fb4eb" providerId="LiveId" clId="{6204A203-361F-4E0F-908A-E3CD6363C721}" dt="2025-03-02T17:37:28.730" v="2670" actId="20577"/>
          <ac:spMkLst>
            <pc:docMk/>
            <pc:sldMk cId="3693731252" sldId="391"/>
            <ac:spMk id="14" creationId="{C2097240-B635-86DB-C10B-CC194E58E0EE}"/>
          </ac:spMkLst>
        </pc:spChg>
        <pc:grpChg chg="add mod">
          <ac:chgData name="mohammadshahjalalprodhania@gmail.com" userId="70ee16c16e6fb4eb" providerId="LiveId" clId="{6204A203-361F-4E0F-908A-E3CD6363C721}" dt="2025-03-02T17:37:26.042" v="2668"/>
          <ac:grpSpMkLst>
            <pc:docMk/>
            <pc:sldMk cId="3693731252" sldId="391"/>
            <ac:grpSpMk id="12" creationId="{8403A3D7-DC2B-0B0F-0FDD-8CC4C6C1A2E8}"/>
          </ac:grpSpMkLst>
        </pc:grpChg>
        <pc:picChg chg="add del mod">
          <ac:chgData name="mohammadshahjalalprodhania@gmail.com" userId="70ee16c16e6fb4eb" providerId="LiveId" clId="{6204A203-361F-4E0F-908A-E3CD6363C721}" dt="2025-03-02T17:01:56.285" v="2064" actId="478"/>
          <ac:picMkLst>
            <pc:docMk/>
            <pc:sldMk cId="3693731252" sldId="391"/>
            <ac:picMk id="5" creationId="{AFEA7AA3-A699-4AE4-0345-C08CD2348D61}"/>
          </ac:picMkLst>
        </pc:picChg>
        <pc:picChg chg="del">
          <ac:chgData name="mohammadshahjalalprodhania@gmail.com" userId="70ee16c16e6fb4eb" providerId="LiveId" clId="{6204A203-361F-4E0F-908A-E3CD6363C721}" dt="2025-03-02T17:00:25.402" v="2053" actId="478"/>
          <ac:picMkLst>
            <pc:docMk/>
            <pc:sldMk cId="3693731252" sldId="391"/>
            <ac:picMk id="6" creationId="{29737BA3-840D-33BD-01ED-AEE272657A5E}"/>
          </ac:picMkLst>
        </pc:picChg>
        <pc:picChg chg="add mod">
          <ac:chgData name="mohammadshahjalalprodhania@gmail.com" userId="70ee16c16e6fb4eb" providerId="LiveId" clId="{6204A203-361F-4E0F-908A-E3CD6363C721}" dt="2025-03-02T17:02:21" v="2074" actId="1076"/>
          <ac:picMkLst>
            <pc:docMk/>
            <pc:sldMk cId="3693731252" sldId="391"/>
            <ac:picMk id="9" creationId="{BCFCCBC9-9E9A-1F5A-A4BF-7F5030636CEF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19:24:22.286" v="4049" actId="14100"/>
        <pc:sldMkLst>
          <pc:docMk/>
          <pc:sldMk cId="2943127341" sldId="392"/>
        </pc:sldMkLst>
        <pc:spChg chg="mod">
          <ac:chgData name="mohammadshahjalalprodhania@gmail.com" userId="70ee16c16e6fb4eb" providerId="LiveId" clId="{6204A203-361F-4E0F-908A-E3CD6363C721}" dt="2025-03-02T17:43:19.091" v="2844" actId="20577"/>
          <ac:spMkLst>
            <pc:docMk/>
            <pc:sldMk cId="2943127341" sldId="392"/>
            <ac:spMk id="2" creationId="{05B75275-4192-64BE-5A77-54A0D6E42965}"/>
          </ac:spMkLst>
        </pc:spChg>
        <pc:spChg chg="del mod">
          <ac:chgData name="mohammadshahjalalprodhania@gmail.com" userId="70ee16c16e6fb4eb" providerId="LiveId" clId="{6204A203-361F-4E0F-908A-E3CD6363C721}" dt="2025-03-02T17:43:22.849" v="2846" actId="478"/>
          <ac:spMkLst>
            <pc:docMk/>
            <pc:sldMk cId="2943127341" sldId="392"/>
            <ac:spMk id="3" creationId="{F096A47C-FD79-4A5E-7F2B-8C60206655F3}"/>
          </ac:spMkLst>
        </pc:spChg>
        <pc:spChg chg="mod">
          <ac:chgData name="mohammadshahjalalprodhania@gmail.com" userId="70ee16c16e6fb4eb" providerId="LiveId" clId="{6204A203-361F-4E0F-908A-E3CD6363C721}" dt="2025-03-02T17:37:32.519" v="2671"/>
          <ac:spMkLst>
            <pc:docMk/>
            <pc:sldMk cId="2943127341" sldId="392"/>
            <ac:spMk id="5" creationId="{AE52B86A-0A86-B10F-0BA1-2511447B42D5}"/>
          </ac:spMkLst>
        </pc:spChg>
        <pc:spChg chg="add mod">
          <ac:chgData name="mohammadshahjalalprodhania@gmail.com" userId="70ee16c16e6fb4eb" providerId="LiveId" clId="{6204A203-361F-4E0F-908A-E3CD6363C721}" dt="2025-03-02T17:37:35.471" v="2673" actId="20577"/>
          <ac:spMkLst>
            <pc:docMk/>
            <pc:sldMk cId="2943127341" sldId="392"/>
            <ac:spMk id="6" creationId="{A52BBDE6-4D3A-DD8F-3684-DF6295041325}"/>
          </ac:spMkLst>
        </pc:spChg>
        <pc:spChg chg="mod">
          <ac:chgData name="mohammadshahjalalprodhania@gmail.com" userId="70ee16c16e6fb4eb" providerId="LiveId" clId="{6204A203-361F-4E0F-908A-E3CD6363C721}" dt="2025-03-02T17:38:33.830" v="2680" actId="14100"/>
          <ac:spMkLst>
            <pc:docMk/>
            <pc:sldMk cId="2943127341" sldId="392"/>
            <ac:spMk id="8" creationId="{F73D7BA6-CEF2-9893-1F1A-2FE2438D5550}"/>
          </ac:spMkLst>
        </pc:spChg>
        <pc:spChg chg="mod">
          <ac:chgData name="mohammadshahjalalprodhania@gmail.com" userId="70ee16c16e6fb4eb" providerId="LiveId" clId="{6204A203-361F-4E0F-908A-E3CD6363C721}" dt="2025-03-02T18:42:33.162" v="2958" actId="20577"/>
          <ac:spMkLst>
            <pc:docMk/>
            <pc:sldMk cId="2943127341" sldId="392"/>
            <ac:spMk id="10" creationId="{6BA1CFD8-FA11-8E0B-7E9F-2191849B1B04}"/>
          </ac:spMkLst>
        </pc:spChg>
        <pc:spChg chg="mod">
          <ac:chgData name="mohammadshahjalalprodhania@gmail.com" userId="70ee16c16e6fb4eb" providerId="LiveId" clId="{6204A203-361F-4E0F-908A-E3CD6363C721}" dt="2025-03-02T17:45:02.499" v="2851" actId="20577"/>
          <ac:spMkLst>
            <pc:docMk/>
            <pc:sldMk cId="2943127341" sldId="392"/>
            <ac:spMk id="11" creationId="{8CF5B033-5D3C-12D4-EEB0-0A17E5395163}"/>
          </ac:spMkLst>
        </pc:spChg>
        <pc:spChg chg="mod">
          <ac:chgData name="mohammadshahjalalprodhania@gmail.com" userId="70ee16c16e6fb4eb" providerId="LiveId" clId="{6204A203-361F-4E0F-908A-E3CD6363C721}" dt="2025-03-02T17:38:07.943" v="2678"/>
          <ac:spMkLst>
            <pc:docMk/>
            <pc:sldMk cId="2943127341" sldId="392"/>
            <ac:spMk id="12" creationId="{35A256D6-4BB1-9848-568D-801465F66539}"/>
          </ac:spMkLst>
        </pc:spChg>
        <pc:spChg chg="add mod">
          <ac:chgData name="mohammadshahjalalprodhania@gmail.com" userId="70ee16c16e6fb4eb" providerId="LiveId" clId="{6204A203-361F-4E0F-908A-E3CD6363C721}" dt="2025-03-02T17:38:07.943" v="2678"/>
          <ac:spMkLst>
            <pc:docMk/>
            <pc:sldMk cId="2943127341" sldId="392"/>
            <ac:spMk id="13" creationId="{2AE5EDC7-DEC5-FA44-12B3-C358E00E6B45}"/>
          </ac:spMkLst>
        </pc:spChg>
        <pc:grpChg chg="add mod">
          <ac:chgData name="mohammadshahjalalprodhania@gmail.com" userId="70ee16c16e6fb4eb" providerId="LiveId" clId="{6204A203-361F-4E0F-908A-E3CD6363C721}" dt="2025-03-02T17:37:32.519" v="2671"/>
          <ac:grpSpMkLst>
            <pc:docMk/>
            <pc:sldMk cId="2943127341" sldId="392"/>
            <ac:grpSpMk id="4" creationId="{2D7DEE6A-A1CC-2816-CEBF-F3060643286A}"/>
          </ac:grpSpMkLst>
        </pc:grpChg>
        <pc:grpChg chg="add mod">
          <ac:chgData name="mohammadshahjalalprodhania@gmail.com" userId="70ee16c16e6fb4eb" providerId="LiveId" clId="{6204A203-361F-4E0F-908A-E3CD6363C721}" dt="2025-03-02T17:38:07.943" v="2678"/>
          <ac:grpSpMkLst>
            <pc:docMk/>
            <pc:sldMk cId="2943127341" sldId="392"/>
            <ac:grpSpMk id="7" creationId="{F924B89A-D39C-1B62-A004-87E8D89CC730}"/>
          </ac:grpSpMkLst>
        </pc:grpChg>
        <pc:picChg chg="del">
          <ac:chgData name="mohammadshahjalalprodhania@gmail.com" userId="70ee16c16e6fb4eb" providerId="LiveId" clId="{6204A203-361F-4E0F-908A-E3CD6363C721}" dt="2025-03-02T17:38:06.852" v="2677" actId="478"/>
          <ac:picMkLst>
            <pc:docMk/>
            <pc:sldMk cId="2943127341" sldId="392"/>
            <ac:picMk id="9" creationId="{0C31ECE7-EF27-4811-935F-A733DC703CBB}"/>
          </ac:picMkLst>
        </pc:picChg>
        <pc:picChg chg="add mod">
          <ac:chgData name="mohammadshahjalalprodhania@gmail.com" userId="70ee16c16e6fb4eb" providerId="LiveId" clId="{6204A203-361F-4E0F-908A-E3CD6363C721}" dt="2025-03-02T19:24:22.286" v="4049" actId="14100"/>
          <ac:picMkLst>
            <pc:docMk/>
            <pc:sldMk cId="2943127341" sldId="392"/>
            <ac:picMk id="14" creationId="{E3062144-A71C-4FF2-29DA-875BB4EA56C3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18:55:36.700" v="3506" actId="1076"/>
        <pc:sldMkLst>
          <pc:docMk/>
          <pc:sldMk cId="1421913523" sldId="393"/>
        </pc:sldMkLst>
        <pc:spChg chg="mod">
          <ac:chgData name="mohammadshahjalalprodhania@gmail.com" userId="70ee16c16e6fb4eb" providerId="LiveId" clId="{6204A203-361F-4E0F-908A-E3CD6363C721}" dt="2025-03-02T18:51:10.280" v="3149" actId="20577"/>
          <ac:spMkLst>
            <pc:docMk/>
            <pc:sldMk cId="1421913523" sldId="393"/>
            <ac:spMk id="2" creationId="{B2C609DE-276B-FBE7-7CA9-D5FDADB8E9E7}"/>
          </ac:spMkLst>
        </pc:spChg>
        <pc:spChg chg="del">
          <ac:chgData name="mohammadshahjalalprodhania@gmail.com" userId="70ee16c16e6fb4eb" providerId="LiveId" clId="{6204A203-361F-4E0F-908A-E3CD6363C721}" dt="2025-03-02T17:36:45.728" v="2662" actId="478"/>
          <ac:spMkLst>
            <pc:docMk/>
            <pc:sldMk cId="1421913523" sldId="393"/>
            <ac:spMk id="3" creationId="{AAB96339-C20A-512B-BF3C-987BCE1D4BD9}"/>
          </ac:spMkLst>
        </pc:spChg>
        <pc:spChg chg="mod">
          <ac:chgData name="mohammadshahjalalprodhania@gmail.com" userId="70ee16c16e6fb4eb" providerId="LiveId" clId="{6204A203-361F-4E0F-908A-E3CD6363C721}" dt="2025-03-02T17:37:47.359" v="2674"/>
          <ac:spMkLst>
            <pc:docMk/>
            <pc:sldMk cId="1421913523" sldId="393"/>
            <ac:spMk id="7" creationId="{4840C83A-8889-040D-9342-99F2FD245861}"/>
          </ac:spMkLst>
        </pc:spChg>
        <pc:spChg chg="mod">
          <ac:chgData name="mohammadshahjalalprodhania@gmail.com" userId="70ee16c16e6fb4eb" providerId="LiveId" clId="{6204A203-361F-4E0F-908A-E3CD6363C721}" dt="2025-03-02T18:45:17.716" v="2970" actId="14100"/>
          <ac:spMkLst>
            <pc:docMk/>
            <pc:sldMk cId="1421913523" sldId="393"/>
            <ac:spMk id="8" creationId="{834ACE78-C3F9-4774-791C-26365EB9762E}"/>
          </ac:spMkLst>
        </pc:spChg>
        <pc:spChg chg="mod">
          <ac:chgData name="mohammadshahjalalprodhania@gmail.com" userId="70ee16c16e6fb4eb" providerId="LiveId" clId="{6204A203-361F-4E0F-908A-E3CD6363C721}" dt="2025-03-02T18:55:18.066" v="3505" actId="1037"/>
          <ac:spMkLst>
            <pc:docMk/>
            <pc:sldMk cId="1421913523" sldId="393"/>
            <ac:spMk id="10" creationId="{A28C5C2F-B139-B30D-96EE-8D88415FAA0E}"/>
          </ac:spMkLst>
        </pc:spChg>
        <pc:spChg chg="mod">
          <ac:chgData name="mohammadshahjalalprodhania@gmail.com" userId="70ee16c16e6fb4eb" providerId="LiveId" clId="{6204A203-361F-4E0F-908A-E3CD6363C721}" dt="2025-03-02T18:48:37.610" v="3082" actId="313"/>
          <ac:spMkLst>
            <pc:docMk/>
            <pc:sldMk cId="1421913523" sldId="393"/>
            <ac:spMk id="11" creationId="{238248D9-0A97-BECC-CF20-E676243F7B24}"/>
          </ac:spMkLst>
        </pc:spChg>
        <pc:spChg chg="add mod">
          <ac:chgData name="mohammadshahjalalprodhania@gmail.com" userId="70ee16c16e6fb4eb" providerId="LiveId" clId="{6204A203-361F-4E0F-908A-E3CD6363C721}" dt="2025-03-02T17:37:50.383" v="2676" actId="20577"/>
          <ac:spMkLst>
            <pc:docMk/>
            <pc:sldMk cId="1421913523" sldId="393"/>
            <ac:spMk id="12" creationId="{06D4D7C8-D1EA-34DC-D687-9BD1ED917E34}"/>
          </ac:spMkLst>
        </pc:spChg>
        <pc:grpChg chg="add mod">
          <ac:chgData name="mohammadshahjalalprodhania@gmail.com" userId="70ee16c16e6fb4eb" providerId="LiveId" clId="{6204A203-361F-4E0F-908A-E3CD6363C721}" dt="2025-03-02T17:37:47.359" v="2674"/>
          <ac:grpSpMkLst>
            <pc:docMk/>
            <pc:sldMk cId="1421913523" sldId="393"/>
            <ac:grpSpMk id="6" creationId="{14EC7A95-EB9E-81F6-C6C1-3DBF6008664A}"/>
          </ac:grpSpMkLst>
        </pc:grpChg>
        <pc:picChg chg="add del mod">
          <ac:chgData name="mohammadshahjalalprodhania@gmail.com" userId="70ee16c16e6fb4eb" providerId="LiveId" clId="{6204A203-361F-4E0F-908A-E3CD6363C721}" dt="2025-03-02T18:42:41.664" v="2959" actId="478"/>
          <ac:picMkLst>
            <pc:docMk/>
            <pc:sldMk cId="1421913523" sldId="393"/>
            <ac:picMk id="5" creationId="{6DC01CE5-9998-D26F-20E0-26B536978183}"/>
          </ac:picMkLst>
        </pc:picChg>
        <pc:picChg chg="del">
          <ac:chgData name="mohammadshahjalalprodhania@gmail.com" userId="70ee16c16e6fb4eb" providerId="LiveId" clId="{6204A203-361F-4E0F-908A-E3CD6363C721}" dt="2025-03-02T17:34:06.915" v="2605" actId="478"/>
          <ac:picMkLst>
            <pc:docMk/>
            <pc:sldMk cId="1421913523" sldId="393"/>
            <ac:picMk id="9" creationId="{640C32CE-D5DD-BC63-F00F-73BCDBA96B37}"/>
          </ac:picMkLst>
        </pc:picChg>
        <pc:picChg chg="add del mod">
          <ac:chgData name="mohammadshahjalalprodhania@gmail.com" userId="70ee16c16e6fb4eb" providerId="LiveId" clId="{6204A203-361F-4E0F-908A-E3CD6363C721}" dt="2025-03-02T18:44:52.663" v="2965" actId="478"/>
          <ac:picMkLst>
            <pc:docMk/>
            <pc:sldMk cId="1421913523" sldId="393"/>
            <ac:picMk id="14" creationId="{1A30D3FC-B99D-1789-8A07-BBEBFA0B1F9D}"/>
          </ac:picMkLst>
        </pc:picChg>
        <pc:picChg chg="add mod">
          <ac:chgData name="mohammadshahjalalprodhania@gmail.com" userId="70ee16c16e6fb4eb" providerId="LiveId" clId="{6204A203-361F-4E0F-908A-E3CD6363C721}" dt="2025-03-02T18:55:36.700" v="3506" actId="1076"/>
          <ac:picMkLst>
            <pc:docMk/>
            <pc:sldMk cId="1421913523" sldId="393"/>
            <ac:picMk id="16" creationId="{FE02043F-8E74-CCD0-4E14-F9474CB7B4DE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21:02:04.138" v="4529" actId="1076"/>
        <pc:sldMkLst>
          <pc:docMk/>
          <pc:sldMk cId="1896017711" sldId="394"/>
        </pc:sldMkLst>
        <pc:spChg chg="mod">
          <ac:chgData name="mohammadshahjalalprodhania@gmail.com" userId="70ee16c16e6fb4eb" providerId="LiveId" clId="{6204A203-361F-4E0F-908A-E3CD6363C721}" dt="2025-03-02T19:01:54.562" v="3574" actId="20577"/>
          <ac:spMkLst>
            <pc:docMk/>
            <pc:sldMk cId="1896017711" sldId="394"/>
            <ac:spMk id="2" creationId="{75FA8F5F-74F6-3E65-CAF9-A0B36AB563A9}"/>
          </ac:spMkLst>
        </pc:spChg>
        <pc:spChg chg="add">
          <ac:chgData name="mohammadshahjalalprodhania@gmail.com" userId="70ee16c16e6fb4eb" providerId="LiveId" clId="{6204A203-361F-4E0F-908A-E3CD6363C721}" dt="2025-03-02T19:02:22.771" v="3575"/>
          <ac:spMkLst>
            <pc:docMk/>
            <pc:sldMk cId="1896017711" sldId="394"/>
            <ac:spMk id="3" creationId="{FAB7D9D6-D5FA-9AFA-1CE2-9E8FD5871B73}"/>
          </ac:spMkLst>
        </pc:spChg>
        <pc:spChg chg="add mod">
          <ac:chgData name="mohammadshahjalalprodhania@gmail.com" userId="70ee16c16e6fb4eb" providerId="LiveId" clId="{6204A203-361F-4E0F-908A-E3CD6363C721}" dt="2025-03-02T21:01:45.223" v="4528" actId="1076"/>
          <ac:spMkLst>
            <pc:docMk/>
            <pc:sldMk cId="1896017711" sldId="394"/>
            <ac:spMk id="9" creationId="{CBE232E5-BD0F-ED5B-F8B6-A95A52E23436}"/>
          </ac:spMkLst>
        </pc:spChg>
        <pc:spChg chg="mod">
          <ac:chgData name="mohammadshahjalalprodhania@gmail.com" userId="70ee16c16e6fb4eb" providerId="LiveId" clId="{6204A203-361F-4E0F-908A-E3CD6363C721}" dt="2025-03-02T21:02:04.138" v="4529" actId="1076"/>
          <ac:spMkLst>
            <pc:docMk/>
            <pc:sldMk cId="1896017711" sldId="394"/>
            <ac:spMk id="10" creationId="{76804F03-524D-498D-6642-3B5C46D02952}"/>
          </ac:spMkLst>
        </pc:spChg>
        <pc:spChg chg="mod">
          <ac:chgData name="mohammadshahjalalprodhania@gmail.com" userId="70ee16c16e6fb4eb" providerId="LiveId" clId="{6204A203-361F-4E0F-908A-E3CD6363C721}" dt="2025-03-02T19:08:40.051" v="4041" actId="6549"/>
          <ac:spMkLst>
            <pc:docMk/>
            <pc:sldMk cId="1896017711" sldId="394"/>
            <ac:spMk id="11" creationId="{EE7EBB0D-C268-9FAE-8F4C-F571013A71FF}"/>
          </ac:spMkLst>
        </pc:spChg>
        <pc:spChg chg="mod">
          <ac:chgData name="mohammadshahjalalprodhania@gmail.com" userId="70ee16c16e6fb4eb" providerId="LiveId" clId="{6204A203-361F-4E0F-908A-E3CD6363C721}" dt="2025-03-02T19:02:32.208" v="3577" actId="20577"/>
          <ac:spMkLst>
            <pc:docMk/>
            <pc:sldMk cId="1896017711" sldId="394"/>
            <ac:spMk id="12" creationId="{34340CB7-50CC-03FC-FD91-3F92C585A8AD}"/>
          </ac:spMkLst>
        </pc:spChg>
        <pc:picChg chg="add del mod">
          <ac:chgData name="mohammadshahjalalprodhania@gmail.com" userId="70ee16c16e6fb4eb" providerId="LiveId" clId="{6204A203-361F-4E0F-908A-E3CD6363C721}" dt="2025-03-02T19:23:05.386" v="4042" actId="478"/>
          <ac:picMkLst>
            <pc:docMk/>
            <pc:sldMk cId="1896017711" sldId="394"/>
            <ac:picMk id="5" creationId="{D947F2C0-4063-334C-21D3-15F21F792382}"/>
          </ac:picMkLst>
        </pc:picChg>
        <pc:picChg chg="add del mod">
          <ac:chgData name="mohammadshahjalalprodhania@gmail.com" userId="70ee16c16e6fb4eb" providerId="LiveId" clId="{6204A203-361F-4E0F-908A-E3CD6363C721}" dt="2025-03-02T19:25:35.384" v="4051" actId="478"/>
          <ac:picMkLst>
            <pc:docMk/>
            <pc:sldMk cId="1896017711" sldId="394"/>
            <ac:picMk id="14" creationId="{C3A52B37-1E9A-E69D-AD97-8E4242962FFA}"/>
          </ac:picMkLst>
        </pc:picChg>
        <pc:picChg chg="del">
          <ac:chgData name="mohammadshahjalalprodhania@gmail.com" userId="70ee16c16e6fb4eb" providerId="LiveId" clId="{6204A203-361F-4E0F-908A-E3CD6363C721}" dt="2025-03-02T19:01:42.785" v="3567" actId="478"/>
          <ac:picMkLst>
            <pc:docMk/>
            <pc:sldMk cId="1896017711" sldId="394"/>
            <ac:picMk id="16" creationId="{B0651012-AE3E-9985-4689-D8F994DBFD29}"/>
          </ac:picMkLst>
        </pc:picChg>
        <pc:picChg chg="add mod">
          <ac:chgData name="mohammadshahjalalprodhania@gmail.com" userId="70ee16c16e6fb4eb" providerId="LiveId" clId="{6204A203-361F-4E0F-908A-E3CD6363C721}" dt="2025-03-02T21:01:39.298" v="4527" actId="1076"/>
          <ac:picMkLst>
            <pc:docMk/>
            <pc:sldMk cId="1896017711" sldId="394"/>
            <ac:picMk id="17" creationId="{93100824-4BB0-DFE3-1FEF-00D822B33D3B}"/>
          </ac:picMkLst>
        </pc:picChg>
      </pc:sldChg>
      <pc:sldChg chg="addSp delSp modSp mod">
        <pc:chgData name="mohammadshahjalalprodhania@gmail.com" userId="70ee16c16e6fb4eb" providerId="LiveId" clId="{6204A203-361F-4E0F-908A-E3CD6363C721}" dt="2025-03-02T22:14:08.908" v="5107" actId="20577"/>
        <pc:sldMkLst>
          <pc:docMk/>
          <pc:sldMk cId="1912946034" sldId="395"/>
        </pc:sldMkLst>
        <pc:spChg chg="mod">
          <ac:chgData name="mohammadshahjalalprodhania@gmail.com" userId="70ee16c16e6fb4eb" providerId="LiveId" clId="{6204A203-361F-4E0F-908A-E3CD6363C721}" dt="2025-03-02T22:07:32.717" v="4789" actId="20577"/>
          <ac:spMkLst>
            <pc:docMk/>
            <pc:sldMk cId="1912946034" sldId="395"/>
            <ac:spMk id="2" creationId="{3F114342-63D9-D0D8-6B93-EEE87EB50169}"/>
          </ac:spMkLst>
        </pc:spChg>
        <pc:spChg chg="del mod">
          <ac:chgData name="mohammadshahjalalprodhania@gmail.com" userId="70ee16c16e6fb4eb" providerId="LiveId" clId="{6204A203-361F-4E0F-908A-E3CD6363C721}" dt="2025-03-02T22:06:12.476" v="4777" actId="478"/>
          <ac:spMkLst>
            <pc:docMk/>
            <pc:sldMk cId="1912946034" sldId="395"/>
            <ac:spMk id="9" creationId="{FEDD315A-E528-F13E-55FC-8AFA5C1E72BF}"/>
          </ac:spMkLst>
        </pc:spChg>
        <pc:spChg chg="del mod">
          <ac:chgData name="mohammadshahjalalprodhania@gmail.com" userId="70ee16c16e6fb4eb" providerId="LiveId" clId="{6204A203-361F-4E0F-908A-E3CD6363C721}" dt="2025-03-02T22:07:58.725" v="4790" actId="478"/>
          <ac:spMkLst>
            <pc:docMk/>
            <pc:sldMk cId="1912946034" sldId="395"/>
            <ac:spMk id="10" creationId="{DDD3B6AE-B3BC-F382-7206-C801ED067A58}"/>
          </ac:spMkLst>
        </pc:spChg>
        <pc:spChg chg="mod">
          <ac:chgData name="mohammadshahjalalprodhania@gmail.com" userId="70ee16c16e6fb4eb" providerId="LiveId" clId="{6204A203-361F-4E0F-908A-E3CD6363C721}" dt="2025-03-02T22:14:08.908" v="5107" actId="20577"/>
          <ac:spMkLst>
            <pc:docMk/>
            <pc:sldMk cId="1912946034" sldId="395"/>
            <ac:spMk id="11" creationId="{A5A84DB2-9172-B9B0-99EE-CBF7133BB401}"/>
          </ac:spMkLst>
        </pc:spChg>
        <pc:spChg chg="mod">
          <ac:chgData name="mohammadshahjalalprodhania@gmail.com" userId="70ee16c16e6fb4eb" providerId="LiveId" clId="{6204A203-361F-4E0F-908A-E3CD6363C721}" dt="2025-03-02T21:31:29.107" v="4650" actId="20577"/>
          <ac:spMkLst>
            <pc:docMk/>
            <pc:sldMk cId="1912946034" sldId="395"/>
            <ac:spMk id="12" creationId="{3532F416-67E4-FB23-1314-097759569FB9}"/>
          </ac:spMkLst>
        </pc:spChg>
        <pc:spChg chg="add del mod">
          <ac:chgData name="mohammadshahjalalprodhania@gmail.com" userId="70ee16c16e6fb4eb" providerId="LiveId" clId="{6204A203-361F-4E0F-908A-E3CD6363C721}" dt="2025-03-02T22:04:02.712" v="4705"/>
          <ac:spMkLst>
            <pc:docMk/>
            <pc:sldMk cId="1912946034" sldId="395"/>
            <ac:spMk id="14" creationId="{F94BFA75-99A3-899D-015A-56E9FEB0C361}"/>
          </ac:spMkLst>
        </pc:spChg>
        <pc:spChg chg="add del mod">
          <ac:chgData name="mohammadshahjalalprodhania@gmail.com" userId="70ee16c16e6fb4eb" providerId="LiveId" clId="{6204A203-361F-4E0F-908A-E3CD6363C721}" dt="2025-03-02T22:04:48.243" v="4717" actId="478"/>
          <ac:spMkLst>
            <pc:docMk/>
            <pc:sldMk cId="1912946034" sldId="395"/>
            <ac:spMk id="20" creationId="{DAF39902-0986-E1D5-C33E-C54E3AE35D3C}"/>
          </ac:spMkLst>
        </pc:spChg>
        <pc:spChg chg="add mod">
          <ac:chgData name="mohammadshahjalalprodhania@gmail.com" userId="70ee16c16e6fb4eb" providerId="LiveId" clId="{6204A203-361F-4E0F-908A-E3CD6363C721}" dt="2025-03-02T22:09:11.849" v="4817" actId="14100"/>
          <ac:spMkLst>
            <pc:docMk/>
            <pc:sldMk cId="1912946034" sldId="395"/>
            <ac:spMk id="21" creationId="{E3161162-7B88-778F-E054-6FB2F588D8C4}"/>
          </ac:spMkLst>
        </pc:spChg>
        <pc:picChg chg="add del mod">
          <ac:chgData name="mohammadshahjalalprodhania@gmail.com" userId="70ee16c16e6fb4eb" providerId="LiveId" clId="{6204A203-361F-4E0F-908A-E3CD6363C721}" dt="2025-03-02T22:02:35.545" v="4695" actId="478"/>
          <ac:picMkLst>
            <pc:docMk/>
            <pc:sldMk cId="1912946034" sldId="395"/>
            <ac:picMk id="4" creationId="{895D4457-A9C7-906D-7A64-43457BB15911}"/>
          </ac:picMkLst>
        </pc:picChg>
        <pc:picChg chg="add del mod">
          <ac:chgData name="mohammadshahjalalprodhania@gmail.com" userId="70ee16c16e6fb4eb" providerId="LiveId" clId="{6204A203-361F-4E0F-908A-E3CD6363C721}" dt="2025-03-02T22:04:02.701" v="4703" actId="478"/>
          <ac:picMkLst>
            <pc:docMk/>
            <pc:sldMk cId="1912946034" sldId="395"/>
            <ac:picMk id="13" creationId="{F73850BA-5170-DF91-B378-06A14F308F52}"/>
          </ac:picMkLst>
        </pc:picChg>
        <pc:picChg chg="add del mod">
          <ac:chgData name="mohammadshahjalalprodhania@gmail.com" userId="70ee16c16e6fb4eb" providerId="LiveId" clId="{6204A203-361F-4E0F-908A-E3CD6363C721}" dt="2025-03-02T22:04:17.887" v="4709" actId="478"/>
          <ac:picMkLst>
            <pc:docMk/>
            <pc:sldMk cId="1912946034" sldId="395"/>
            <ac:picMk id="16" creationId="{5661D8B3-0522-ECE6-C708-901C68F83A67}"/>
          </ac:picMkLst>
        </pc:picChg>
        <pc:picChg chg="del">
          <ac:chgData name="mohammadshahjalalprodhania@gmail.com" userId="70ee16c16e6fb4eb" providerId="LiveId" clId="{6204A203-361F-4E0F-908A-E3CD6363C721}" dt="2025-03-02T21:31:32.869" v="4651" actId="478"/>
          <ac:picMkLst>
            <pc:docMk/>
            <pc:sldMk cId="1912946034" sldId="395"/>
            <ac:picMk id="17" creationId="{D2660DE0-1B92-DC79-3685-C262E66A0411}"/>
          </ac:picMkLst>
        </pc:picChg>
        <pc:picChg chg="add mod">
          <ac:chgData name="mohammadshahjalalprodhania@gmail.com" userId="70ee16c16e6fb4eb" providerId="LiveId" clId="{6204A203-361F-4E0F-908A-E3CD6363C721}" dt="2025-03-02T22:09:02.311" v="4814" actId="1076"/>
          <ac:picMkLst>
            <pc:docMk/>
            <pc:sldMk cId="1912946034" sldId="395"/>
            <ac:picMk id="19" creationId="{CAE32EE1-2B9E-E0D7-C540-AA7D1249BAA0}"/>
          </ac:picMkLst>
        </pc:picChg>
      </pc:sldChg>
      <pc:sldChg chg="addSp delSp modSp mod">
        <pc:chgData name="mohammadshahjalalprodhania@gmail.com" userId="70ee16c16e6fb4eb" providerId="LiveId" clId="{6204A203-361F-4E0F-908A-E3CD6363C721}" dt="2025-03-02T22:19:59.995" v="5230" actId="13926"/>
        <pc:sldMkLst>
          <pc:docMk/>
          <pc:sldMk cId="1972042277" sldId="396"/>
        </pc:sldMkLst>
        <pc:spChg chg="mod">
          <ac:chgData name="mohammadshahjalalprodhania@gmail.com" userId="70ee16c16e6fb4eb" providerId="LiveId" clId="{6204A203-361F-4E0F-908A-E3CD6363C721}" dt="2025-03-02T22:18:33.556" v="5190" actId="6549"/>
          <ac:spMkLst>
            <pc:docMk/>
            <pc:sldMk cId="1972042277" sldId="396"/>
            <ac:spMk id="2" creationId="{FC3AD580-D66D-2582-0CF2-92FA4341D142}"/>
          </ac:spMkLst>
        </pc:spChg>
        <pc:spChg chg="del mod">
          <ac:chgData name="mohammadshahjalalprodhania@gmail.com" userId="70ee16c16e6fb4eb" providerId="LiveId" clId="{6204A203-361F-4E0F-908A-E3CD6363C721}" dt="2025-03-02T22:17:21.981" v="5118" actId="478"/>
          <ac:spMkLst>
            <pc:docMk/>
            <pc:sldMk cId="1972042277" sldId="396"/>
            <ac:spMk id="9" creationId="{F3133EEA-70DB-F0D2-5B09-F9A127E1B1FA}"/>
          </ac:spMkLst>
        </pc:spChg>
        <pc:spChg chg="mod">
          <ac:chgData name="mohammadshahjalalprodhania@gmail.com" userId="70ee16c16e6fb4eb" providerId="LiveId" clId="{6204A203-361F-4E0F-908A-E3CD6363C721}" dt="2025-03-02T22:19:59.995" v="5230" actId="13926"/>
          <ac:spMkLst>
            <pc:docMk/>
            <pc:sldMk cId="1972042277" sldId="396"/>
            <ac:spMk id="10" creationId="{CE862514-5032-4446-66CC-6097F65340B6}"/>
          </ac:spMkLst>
        </pc:spChg>
        <pc:spChg chg="mod">
          <ac:chgData name="mohammadshahjalalprodhania@gmail.com" userId="70ee16c16e6fb4eb" providerId="LiveId" clId="{6204A203-361F-4E0F-908A-E3CD6363C721}" dt="2025-03-02T22:18:47.422" v="5191" actId="13926"/>
          <ac:spMkLst>
            <pc:docMk/>
            <pc:sldMk cId="1972042277" sldId="396"/>
            <ac:spMk id="11" creationId="{80AAF324-7406-7858-E51E-9B5C60895366}"/>
          </ac:spMkLst>
        </pc:spChg>
        <pc:spChg chg="mod">
          <ac:chgData name="mohammadshahjalalprodhania@gmail.com" userId="70ee16c16e6fb4eb" providerId="LiveId" clId="{6204A203-361F-4E0F-908A-E3CD6363C721}" dt="2025-03-02T22:14:27.363" v="5111" actId="6549"/>
          <ac:spMkLst>
            <pc:docMk/>
            <pc:sldMk cId="1972042277" sldId="396"/>
            <ac:spMk id="12" creationId="{12AE7BAD-CBD0-186A-8BE3-A34B2522DE42}"/>
          </ac:spMkLst>
        </pc:spChg>
        <pc:picChg chg="add mod">
          <ac:chgData name="mohammadshahjalalprodhania@gmail.com" userId="70ee16c16e6fb4eb" providerId="LiveId" clId="{6204A203-361F-4E0F-908A-E3CD6363C721}" dt="2025-03-02T22:17:34.006" v="5120" actId="1076"/>
          <ac:picMkLst>
            <pc:docMk/>
            <pc:sldMk cId="1972042277" sldId="396"/>
            <ac:picMk id="4" creationId="{32CFF387-AD8F-C92B-6656-4E145FF1F6AE}"/>
          </ac:picMkLst>
        </pc:picChg>
        <pc:picChg chg="del">
          <ac:chgData name="mohammadshahjalalprodhania@gmail.com" userId="70ee16c16e6fb4eb" providerId="LiveId" clId="{6204A203-361F-4E0F-908A-E3CD6363C721}" dt="2025-03-02T22:14:41.241" v="5112" actId="478"/>
          <ac:picMkLst>
            <pc:docMk/>
            <pc:sldMk cId="1972042277" sldId="396"/>
            <ac:picMk id="17" creationId="{EB5493BE-300D-DF89-F93C-1F6C26B56B6B}"/>
          </ac:picMkLst>
        </pc:picChg>
      </pc:sldChg>
      <pc:sldChg chg="del">
        <pc:chgData name="mohammadshahjalalprodhania@gmail.com" userId="70ee16c16e6fb4eb" providerId="LiveId" clId="{6204A203-361F-4E0F-908A-E3CD6363C721}" dt="2025-03-02T22:20:19.024" v="5234" actId="47"/>
        <pc:sldMkLst>
          <pc:docMk/>
          <pc:sldMk cId="4170519258" sldId="397"/>
        </pc:sldMkLst>
      </pc:sldChg>
      <pc:sldChg chg="modSp add mod">
        <pc:chgData name="mohammadshahjalalprodhania@gmail.com" userId="70ee16c16e6fb4eb" providerId="LiveId" clId="{6204A203-361F-4E0F-908A-E3CD6363C721}" dt="2025-03-02T21:59:30.188" v="4687" actId="6549"/>
        <pc:sldMkLst>
          <pc:docMk/>
          <pc:sldMk cId="2460096562" sldId="398"/>
        </pc:sldMkLst>
        <pc:spChg chg="mod">
          <ac:chgData name="mohammadshahjalalprodhania@gmail.com" userId="70ee16c16e6fb4eb" providerId="LiveId" clId="{6204A203-361F-4E0F-908A-E3CD6363C721}" dt="2025-03-02T21:30:01.342" v="4571" actId="1076"/>
          <ac:spMkLst>
            <pc:docMk/>
            <pc:sldMk cId="2460096562" sldId="398"/>
            <ac:spMk id="2" creationId="{25A2C6C6-4AC8-6262-73CA-055C29FB5D84}"/>
          </ac:spMkLst>
        </pc:spChg>
        <pc:spChg chg="mod">
          <ac:chgData name="mohammadshahjalalprodhania@gmail.com" userId="70ee16c16e6fb4eb" providerId="LiveId" clId="{6204A203-361F-4E0F-908A-E3CD6363C721}" dt="2025-03-02T21:29:28.926" v="4538" actId="20577"/>
          <ac:spMkLst>
            <pc:docMk/>
            <pc:sldMk cId="2460096562" sldId="398"/>
            <ac:spMk id="7" creationId="{A79F1971-AC80-B8B2-FA2E-9FBB0D08DDED}"/>
          </ac:spMkLst>
        </pc:spChg>
        <pc:spChg chg="mod">
          <ac:chgData name="mohammadshahjalalprodhania@gmail.com" userId="70ee16c16e6fb4eb" providerId="LiveId" clId="{6204A203-361F-4E0F-908A-E3CD6363C721}" dt="2025-03-02T21:59:30.188" v="4687" actId="6549"/>
          <ac:spMkLst>
            <pc:docMk/>
            <pc:sldMk cId="2460096562" sldId="398"/>
            <ac:spMk id="8" creationId="{11918C4C-EDD9-E4D4-8F3A-13C7F3F8AE28}"/>
          </ac:spMkLst>
        </pc:spChg>
      </pc:sldChg>
      <pc:sldChg chg="addSp delSp modSp add mod">
        <pc:chgData name="mohammadshahjalalprodhania@gmail.com" userId="70ee16c16e6fb4eb" providerId="LiveId" clId="{6204A203-361F-4E0F-908A-E3CD6363C721}" dt="2025-03-02T22:24:16.413" v="5355" actId="20577"/>
        <pc:sldMkLst>
          <pc:docMk/>
          <pc:sldMk cId="1842244099" sldId="399"/>
        </pc:sldMkLst>
        <pc:spChg chg="mod">
          <ac:chgData name="mohammadshahjalalprodhania@gmail.com" userId="70ee16c16e6fb4eb" providerId="LiveId" clId="{6204A203-361F-4E0F-908A-E3CD6363C721}" dt="2025-03-02T22:23:18.456" v="5263" actId="6549"/>
          <ac:spMkLst>
            <pc:docMk/>
            <pc:sldMk cId="1842244099" sldId="399"/>
            <ac:spMk id="2" creationId="{3A99B5DA-1903-BD0F-8EF4-64D473533083}"/>
          </ac:spMkLst>
        </pc:spChg>
        <pc:spChg chg="mod">
          <ac:chgData name="mohammadshahjalalprodhania@gmail.com" userId="70ee16c16e6fb4eb" providerId="LiveId" clId="{6204A203-361F-4E0F-908A-E3CD6363C721}" dt="2025-03-02T22:24:16.413" v="5355" actId="20577"/>
          <ac:spMkLst>
            <pc:docMk/>
            <pc:sldMk cId="1842244099" sldId="399"/>
            <ac:spMk id="11" creationId="{7E1AC244-6052-3090-2E71-B41D320E6A7E}"/>
          </ac:spMkLst>
        </pc:spChg>
        <pc:spChg chg="mod">
          <ac:chgData name="mohammadshahjalalprodhania@gmail.com" userId="70ee16c16e6fb4eb" providerId="LiveId" clId="{6204A203-361F-4E0F-908A-E3CD6363C721}" dt="2025-03-02T22:20:14.410" v="5233" actId="20577"/>
          <ac:spMkLst>
            <pc:docMk/>
            <pc:sldMk cId="1842244099" sldId="399"/>
            <ac:spMk id="12" creationId="{32F0E63A-7AF8-B023-80AC-799638CD39E4}"/>
          </ac:spMkLst>
        </pc:spChg>
        <pc:picChg chg="del">
          <ac:chgData name="mohammadshahjalalprodhania@gmail.com" userId="70ee16c16e6fb4eb" providerId="LiveId" clId="{6204A203-361F-4E0F-908A-E3CD6363C721}" dt="2025-03-02T22:22:21.812" v="5235" actId="478"/>
          <ac:picMkLst>
            <pc:docMk/>
            <pc:sldMk cId="1842244099" sldId="399"/>
            <ac:picMk id="4" creationId="{A7EEFAD9-2C23-740E-8D7A-8F47F1606915}"/>
          </ac:picMkLst>
        </pc:picChg>
        <pc:picChg chg="add mod">
          <ac:chgData name="mohammadshahjalalprodhania@gmail.com" userId="70ee16c16e6fb4eb" providerId="LiveId" clId="{6204A203-361F-4E0F-908A-E3CD6363C721}" dt="2025-03-02T22:23:02.229" v="5240" actId="14100"/>
          <ac:picMkLst>
            <pc:docMk/>
            <pc:sldMk cId="1842244099" sldId="399"/>
            <ac:picMk id="5" creationId="{977AE27E-FB58-710E-FA5D-CC89792359F6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23:34:22.959" v="5653" actId="20577"/>
        <pc:sldMkLst>
          <pc:docMk/>
          <pc:sldMk cId="1262889969" sldId="400"/>
        </pc:sldMkLst>
        <pc:spChg chg="mod">
          <ac:chgData name="mohammadshahjalalprodhania@gmail.com" userId="70ee16c16e6fb4eb" providerId="LiveId" clId="{6204A203-361F-4E0F-908A-E3CD6363C721}" dt="2025-03-02T23:34:22.959" v="5653" actId="20577"/>
          <ac:spMkLst>
            <pc:docMk/>
            <pc:sldMk cId="1262889969" sldId="400"/>
            <ac:spMk id="2" creationId="{59AAC485-DE98-A8AF-FA0A-4035920DBAA5}"/>
          </ac:spMkLst>
        </pc:spChg>
        <pc:spChg chg="del">
          <ac:chgData name="mohammadshahjalalprodhania@gmail.com" userId="70ee16c16e6fb4eb" providerId="LiveId" clId="{6204A203-361F-4E0F-908A-E3CD6363C721}" dt="2025-03-02T23:28:52.076" v="5457" actId="478"/>
          <ac:spMkLst>
            <pc:docMk/>
            <pc:sldMk cId="1262889969" sldId="400"/>
            <ac:spMk id="8" creationId="{A92FAA10-2459-9204-2275-478C168E8240}"/>
          </ac:spMkLst>
        </pc:spChg>
        <pc:spChg chg="del">
          <ac:chgData name="mohammadshahjalalprodhania@gmail.com" userId="70ee16c16e6fb4eb" providerId="LiveId" clId="{6204A203-361F-4E0F-908A-E3CD6363C721}" dt="2025-03-02T23:28:55.549" v="5458" actId="478"/>
          <ac:spMkLst>
            <pc:docMk/>
            <pc:sldMk cId="1262889969" sldId="400"/>
            <ac:spMk id="10" creationId="{3213BD10-0921-0FB1-7D30-26CBA5185A2D}"/>
          </ac:spMkLst>
        </pc:spChg>
        <pc:spChg chg="mod">
          <ac:chgData name="mohammadshahjalalprodhania@gmail.com" userId="70ee16c16e6fb4eb" providerId="LiveId" clId="{6204A203-361F-4E0F-908A-E3CD6363C721}" dt="2025-03-02T23:32:10.037" v="5642" actId="1076"/>
          <ac:spMkLst>
            <pc:docMk/>
            <pc:sldMk cId="1262889969" sldId="400"/>
            <ac:spMk id="11" creationId="{F9277E34-E59A-B8B1-1D8F-A89CFD6774F8}"/>
          </ac:spMkLst>
        </pc:spChg>
        <pc:spChg chg="add mod">
          <ac:chgData name="mohammadshahjalalprodhania@gmail.com" userId="70ee16c16e6fb4eb" providerId="LiveId" clId="{6204A203-361F-4E0F-908A-E3CD6363C721}" dt="2025-03-02T23:32:06.481" v="5640" actId="14100"/>
          <ac:spMkLst>
            <pc:docMk/>
            <pc:sldMk cId="1262889969" sldId="400"/>
            <ac:spMk id="14" creationId="{CB61429A-22FD-1969-4F88-C8ED46544362}"/>
          </ac:spMkLst>
        </pc:spChg>
        <pc:picChg chg="add mod">
          <ac:chgData name="mohammadshahjalalprodhania@gmail.com" userId="70ee16c16e6fb4eb" providerId="LiveId" clId="{6204A203-361F-4E0F-908A-E3CD6363C721}" dt="2025-03-02T23:29:48.722" v="5463" actId="14100"/>
          <ac:picMkLst>
            <pc:docMk/>
            <pc:sldMk cId="1262889969" sldId="400"/>
            <ac:picMk id="3" creationId="{24C10B02-1202-486A-C80D-B543A73F586C}"/>
          </ac:picMkLst>
        </pc:picChg>
        <pc:picChg chg="add del mod">
          <ac:chgData name="mohammadshahjalalprodhania@gmail.com" userId="70ee16c16e6fb4eb" providerId="LiveId" clId="{6204A203-361F-4E0F-908A-E3CD6363C721}" dt="2025-03-02T23:29:01.422" v="5459" actId="478"/>
          <ac:picMkLst>
            <pc:docMk/>
            <pc:sldMk cId="1262889969" sldId="400"/>
            <ac:picMk id="4" creationId="{E40727EC-8C15-BF52-7350-77F4501F9114}"/>
          </ac:picMkLst>
        </pc:picChg>
        <pc:picChg chg="del">
          <ac:chgData name="mohammadshahjalalprodhania@gmail.com" userId="70ee16c16e6fb4eb" providerId="LiveId" clId="{6204A203-361F-4E0F-908A-E3CD6363C721}" dt="2025-03-02T22:27:51.875" v="5445" actId="478"/>
          <ac:picMkLst>
            <pc:docMk/>
            <pc:sldMk cId="1262889969" sldId="400"/>
            <ac:picMk id="5" creationId="{8AE9DFA9-0B4B-CD2E-06A8-86247442A0BA}"/>
          </ac:picMkLst>
        </pc:picChg>
        <pc:picChg chg="add mod">
          <ac:chgData name="mohammadshahjalalprodhania@gmail.com" userId="70ee16c16e6fb4eb" providerId="LiveId" clId="{6204A203-361F-4E0F-908A-E3CD6363C721}" dt="2025-03-02T23:29:53.686" v="5464" actId="14100"/>
          <ac:picMkLst>
            <pc:docMk/>
            <pc:sldMk cId="1262889969" sldId="400"/>
            <ac:picMk id="13" creationId="{9DF31185-7D82-2A97-388E-0EACBFC5F957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2T23:39:05.112" v="5726" actId="20577"/>
        <pc:sldMkLst>
          <pc:docMk/>
          <pc:sldMk cId="2510260298" sldId="401"/>
        </pc:sldMkLst>
        <pc:spChg chg="mod">
          <ac:chgData name="mohammadshahjalalprodhania@gmail.com" userId="70ee16c16e6fb4eb" providerId="LiveId" clId="{6204A203-361F-4E0F-908A-E3CD6363C721}" dt="2025-03-02T23:35:27.953" v="5712" actId="6549"/>
          <ac:spMkLst>
            <pc:docMk/>
            <pc:sldMk cId="2510260298" sldId="401"/>
            <ac:spMk id="2" creationId="{0560FA8B-2151-E799-256E-A312856272C0}"/>
          </ac:spMkLst>
        </pc:spChg>
        <pc:spChg chg="mod">
          <ac:chgData name="mohammadshahjalalprodhania@gmail.com" userId="70ee16c16e6fb4eb" providerId="LiveId" clId="{6204A203-361F-4E0F-908A-E3CD6363C721}" dt="2025-03-02T23:35:48.935" v="5715" actId="313"/>
          <ac:spMkLst>
            <pc:docMk/>
            <pc:sldMk cId="2510260298" sldId="401"/>
            <ac:spMk id="11" creationId="{7AFFCACF-2461-7212-4FE7-1D31CCC29234}"/>
          </ac:spMkLst>
        </pc:spChg>
        <pc:spChg chg="mod">
          <ac:chgData name="mohammadshahjalalprodhania@gmail.com" userId="70ee16c16e6fb4eb" providerId="LiveId" clId="{6204A203-361F-4E0F-908A-E3CD6363C721}" dt="2025-03-02T23:39:05.112" v="5726" actId="20577"/>
          <ac:spMkLst>
            <pc:docMk/>
            <pc:sldMk cId="2510260298" sldId="401"/>
            <ac:spMk id="12" creationId="{F251547E-9CDF-4AC1-BBE9-6409BE80A880}"/>
          </ac:spMkLst>
        </pc:spChg>
        <pc:spChg chg="mod">
          <ac:chgData name="mohammadshahjalalprodhania@gmail.com" userId="70ee16c16e6fb4eb" providerId="LiveId" clId="{6204A203-361F-4E0F-908A-E3CD6363C721}" dt="2025-03-02T23:36:15.688" v="5718" actId="13926"/>
          <ac:spMkLst>
            <pc:docMk/>
            <pc:sldMk cId="2510260298" sldId="401"/>
            <ac:spMk id="14" creationId="{E04544D4-DDBE-B642-D7AF-D127220FD755}"/>
          </ac:spMkLst>
        </pc:spChg>
        <pc:picChg chg="del">
          <ac:chgData name="mohammadshahjalalprodhania@gmail.com" userId="70ee16c16e6fb4eb" providerId="LiveId" clId="{6204A203-361F-4E0F-908A-E3CD6363C721}" dt="2025-03-02T23:32:33.356" v="5645" actId="478"/>
          <ac:picMkLst>
            <pc:docMk/>
            <pc:sldMk cId="2510260298" sldId="401"/>
            <ac:picMk id="3" creationId="{5E287B79-7394-A19D-4604-3DE238000817}"/>
          </ac:picMkLst>
        </pc:picChg>
        <pc:picChg chg="add mod">
          <ac:chgData name="mohammadshahjalalprodhania@gmail.com" userId="70ee16c16e6fb4eb" providerId="LiveId" clId="{6204A203-361F-4E0F-908A-E3CD6363C721}" dt="2025-03-02T23:36:00.562" v="5716" actId="14100"/>
          <ac:picMkLst>
            <pc:docMk/>
            <pc:sldMk cId="2510260298" sldId="401"/>
            <ac:picMk id="5" creationId="{0C3F6871-0A98-52F9-138A-DCCAF2BB5096}"/>
          </ac:picMkLst>
        </pc:picChg>
        <pc:picChg chg="del">
          <ac:chgData name="mohammadshahjalalprodhania@gmail.com" userId="70ee16c16e6fb4eb" providerId="LiveId" clId="{6204A203-361F-4E0F-908A-E3CD6363C721}" dt="2025-03-02T23:32:33.356" v="5645" actId="478"/>
          <ac:picMkLst>
            <pc:docMk/>
            <pc:sldMk cId="2510260298" sldId="401"/>
            <ac:picMk id="13" creationId="{B5087E0B-172D-F194-5D2D-33F232F77B06}"/>
          </ac:picMkLst>
        </pc:picChg>
      </pc:sldChg>
      <pc:sldChg chg="addSp delSp modSp mod">
        <pc:chgData name="mohammadshahjalalprodhania@gmail.com" userId="70ee16c16e6fb4eb" providerId="LiveId" clId="{6204A203-361F-4E0F-908A-E3CD6363C721}" dt="2025-03-03T02:53:55.629" v="5732" actId="1076"/>
        <pc:sldMkLst>
          <pc:docMk/>
          <pc:sldMk cId="2585015056" sldId="402"/>
        </pc:sldMkLst>
        <pc:spChg chg="mod">
          <ac:chgData name="mohammadshahjalalprodhania@gmail.com" userId="70ee16c16e6fb4eb" providerId="LiveId" clId="{6204A203-361F-4E0F-908A-E3CD6363C721}" dt="2025-03-02T23:39:12.237" v="5728" actId="20577"/>
          <ac:spMkLst>
            <pc:docMk/>
            <pc:sldMk cId="2585015056" sldId="402"/>
            <ac:spMk id="12" creationId="{6EEE425D-8E3A-F57D-FC18-3D3519C5E8F4}"/>
          </ac:spMkLst>
        </pc:spChg>
        <pc:spChg chg="mod">
          <ac:chgData name="mohammadshahjalalprodhania@gmail.com" userId="70ee16c16e6fb4eb" providerId="LiveId" clId="{6204A203-361F-4E0F-908A-E3CD6363C721}" dt="2025-03-03T02:53:55.629" v="5732" actId="1076"/>
          <ac:spMkLst>
            <pc:docMk/>
            <pc:sldMk cId="2585015056" sldId="402"/>
            <ac:spMk id="14" creationId="{5E35C25E-7F9A-32A8-0F35-F987A9C8008D}"/>
          </ac:spMkLst>
        </pc:spChg>
        <pc:picChg chg="add mod">
          <ac:chgData name="mohammadshahjalalprodhania@gmail.com" userId="70ee16c16e6fb4eb" providerId="LiveId" clId="{6204A203-361F-4E0F-908A-E3CD6363C721}" dt="2025-03-03T02:53:52.286" v="5731" actId="14100"/>
          <ac:picMkLst>
            <pc:docMk/>
            <pc:sldMk cId="2585015056" sldId="402"/>
            <ac:picMk id="3" creationId="{7AB691E8-C6B8-D544-B7DF-591AE2D77E64}"/>
          </ac:picMkLst>
        </pc:picChg>
        <pc:picChg chg="del">
          <ac:chgData name="mohammadshahjalalprodhania@gmail.com" userId="70ee16c16e6fb4eb" providerId="LiveId" clId="{6204A203-361F-4E0F-908A-E3CD6363C721}" dt="2025-03-02T23:39:15.282" v="5729" actId="478"/>
          <ac:picMkLst>
            <pc:docMk/>
            <pc:sldMk cId="2585015056" sldId="402"/>
            <ac:picMk id="5" creationId="{19D5CDB4-1BA8-3B31-5126-E50878852272}"/>
          </ac:picMkLst>
        </pc:picChg>
      </pc:sldChg>
      <pc:sldChg chg="addSp delSp modSp mod">
        <pc:chgData name="mohammadshahjalalprodhania@gmail.com" userId="70ee16c16e6fb4eb" providerId="LiveId" clId="{6204A203-361F-4E0F-908A-E3CD6363C721}" dt="2025-03-03T02:56:51.867" v="5796" actId="13926"/>
        <pc:sldMkLst>
          <pc:docMk/>
          <pc:sldMk cId="1797534049" sldId="403"/>
        </pc:sldMkLst>
        <pc:spChg chg="mod">
          <ac:chgData name="mohammadshahjalalprodhania@gmail.com" userId="70ee16c16e6fb4eb" providerId="LiveId" clId="{6204A203-361F-4E0F-908A-E3CD6363C721}" dt="2025-03-03T02:55:19.604" v="5785" actId="6549"/>
          <ac:spMkLst>
            <pc:docMk/>
            <pc:sldMk cId="1797534049" sldId="403"/>
            <ac:spMk id="2" creationId="{9E46D685-26F4-7AF5-0719-30522DFA1577}"/>
          </ac:spMkLst>
        </pc:spChg>
        <pc:spChg chg="mod">
          <ac:chgData name="mohammadshahjalalprodhania@gmail.com" userId="70ee16c16e6fb4eb" providerId="LiveId" clId="{6204A203-361F-4E0F-908A-E3CD6363C721}" dt="2025-03-03T02:56:51.867" v="5796" actId="13926"/>
          <ac:spMkLst>
            <pc:docMk/>
            <pc:sldMk cId="1797534049" sldId="403"/>
            <ac:spMk id="11" creationId="{D91AFC13-540C-EC31-8D41-8CE57FDEA4C8}"/>
          </ac:spMkLst>
        </pc:spChg>
        <pc:spChg chg="mod">
          <ac:chgData name="mohammadshahjalalprodhania@gmail.com" userId="70ee16c16e6fb4eb" providerId="LiveId" clId="{6204A203-361F-4E0F-908A-E3CD6363C721}" dt="2025-03-03T02:54:50.882" v="5734" actId="20577"/>
          <ac:spMkLst>
            <pc:docMk/>
            <pc:sldMk cId="1797534049" sldId="403"/>
            <ac:spMk id="12" creationId="{BDDF5C8D-51E1-E8D0-A5BA-0FFFF9D557AF}"/>
          </ac:spMkLst>
        </pc:spChg>
        <pc:spChg chg="mod">
          <ac:chgData name="mohammadshahjalalprodhania@gmail.com" userId="70ee16c16e6fb4eb" providerId="LiveId" clId="{6204A203-361F-4E0F-908A-E3CD6363C721}" dt="2025-03-03T02:56:05.490" v="5789" actId="1076"/>
          <ac:spMkLst>
            <pc:docMk/>
            <pc:sldMk cId="1797534049" sldId="403"/>
            <ac:spMk id="14" creationId="{B7BA4310-CC6A-7BC8-036F-137B5677A924}"/>
          </ac:spMkLst>
        </pc:spChg>
        <pc:picChg chg="del">
          <ac:chgData name="mohammadshahjalalprodhania@gmail.com" userId="70ee16c16e6fb4eb" providerId="LiveId" clId="{6204A203-361F-4E0F-908A-E3CD6363C721}" dt="2025-03-03T02:55:56.834" v="5786" actId="478"/>
          <ac:picMkLst>
            <pc:docMk/>
            <pc:sldMk cId="1797534049" sldId="403"/>
            <ac:picMk id="3" creationId="{4C4525F0-EFF4-294E-3E27-C85F50293BC1}"/>
          </ac:picMkLst>
        </pc:picChg>
        <pc:picChg chg="add mod">
          <ac:chgData name="mohammadshahjalalprodhania@gmail.com" userId="70ee16c16e6fb4eb" providerId="LiveId" clId="{6204A203-361F-4E0F-908A-E3CD6363C721}" dt="2025-03-03T02:56:46.362" v="5795" actId="1076"/>
          <ac:picMkLst>
            <pc:docMk/>
            <pc:sldMk cId="1797534049" sldId="403"/>
            <ac:picMk id="5" creationId="{5030F6A7-FF64-ABB0-13B7-512AD81C457A}"/>
          </ac:picMkLst>
        </pc:picChg>
      </pc:sldChg>
      <pc:sldChg chg="addSp delSp modSp add mod">
        <pc:chgData name="mohammadshahjalalprodhania@gmail.com" userId="70ee16c16e6fb4eb" providerId="LiveId" clId="{6204A203-361F-4E0F-908A-E3CD6363C721}" dt="2025-03-03T03:04:07.327" v="5930" actId="13926"/>
        <pc:sldMkLst>
          <pc:docMk/>
          <pc:sldMk cId="2655246894" sldId="404"/>
        </pc:sldMkLst>
        <pc:spChg chg="mod">
          <ac:chgData name="mohammadshahjalalprodhania@gmail.com" userId="70ee16c16e6fb4eb" providerId="LiveId" clId="{6204A203-361F-4E0F-908A-E3CD6363C721}" dt="2025-03-03T02:59:15.431" v="5818" actId="1076"/>
          <ac:spMkLst>
            <pc:docMk/>
            <pc:sldMk cId="2655246894" sldId="404"/>
            <ac:spMk id="2" creationId="{0A75F0EB-5943-98F8-5DD7-FA09757E2F90}"/>
          </ac:spMkLst>
        </pc:spChg>
        <pc:spChg chg="add mod">
          <ac:chgData name="mohammadshahjalalprodhania@gmail.com" userId="70ee16c16e6fb4eb" providerId="LiveId" clId="{6204A203-361F-4E0F-908A-E3CD6363C721}" dt="2025-03-03T03:04:07.327" v="5930" actId="13926"/>
          <ac:spMkLst>
            <pc:docMk/>
            <pc:sldMk cId="2655246894" sldId="404"/>
            <ac:spMk id="4" creationId="{5212DEF1-ABBB-7646-8168-A9F79F71334F}"/>
          </ac:spMkLst>
        </pc:spChg>
        <pc:spChg chg="add">
          <ac:chgData name="mohammadshahjalalprodhania@gmail.com" userId="70ee16c16e6fb4eb" providerId="LiveId" clId="{6204A203-361F-4E0F-908A-E3CD6363C721}" dt="2025-03-03T03:02:29.756" v="5848"/>
          <ac:spMkLst>
            <pc:docMk/>
            <pc:sldMk cId="2655246894" sldId="404"/>
            <ac:spMk id="8" creationId="{8C04F8FB-5A49-DD26-5389-962B9D2FEC36}"/>
          </ac:spMkLst>
        </pc:spChg>
        <pc:spChg chg="add">
          <ac:chgData name="mohammadshahjalalprodhania@gmail.com" userId="70ee16c16e6fb4eb" providerId="LiveId" clId="{6204A203-361F-4E0F-908A-E3CD6363C721}" dt="2025-03-03T03:02:37.723" v="5849"/>
          <ac:spMkLst>
            <pc:docMk/>
            <pc:sldMk cId="2655246894" sldId="404"/>
            <ac:spMk id="9" creationId="{C7265DD8-9DC7-CFC2-E671-469E3F3834EB}"/>
          </ac:spMkLst>
        </pc:spChg>
        <pc:spChg chg="del">
          <ac:chgData name="mohammadshahjalalprodhania@gmail.com" userId="70ee16c16e6fb4eb" providerId="LiveId" clId="{6204A203-361F-4E0F-908A-E3CD6363C721}" dt="2025-03-03T02:57:41.791" v="5801" actId="478"/>
          <ac:spMkLst>
            <pc:docMk/>
            <pc:sldMk cId="2655246894" sldId="404"/>
            <ac:spMk id="11" creationId="{751FBD52-9B1E-CEDC-1518-39D735BE7DD5}"/>
          </ac:spMkLst>
        </pc:spChg>
        <pc:spChg chg="del mod">
          <ac:chgData name="mohammadshahjalalprodhania@gmail.com" userId="70ee16c16e6fb4eb" providerId="LiveId" clId="{6204A203-361F-4E0F-908A-E3CD6363C721}" dt="2025-03-03T02:57:45.904" v="5803" actId="478"/>
          <ac:spMkLst>
            <pc:docMk/>
            <pc:sldMk cId="2655246894" sldId="404"/>
            <ac:spMk id="14" creationId="{F2D4D912-DF9D-A2E0-53A5-2932D037CBD3}"/>
          </ac:spMkLst>
        </pc:spChg>
        <pc:picChg chg="del">
          <ac:chgData name="mohammadshahjalalprodhania@gmail.com" userId="70ee16c16e6fb4eb" providerId="LiveId" clId="{6204A203-361F-4E0F-908A-E3CD6363C721}" dt="2025-03-03T02:57:37.889" v="5800" actId="478"/>
          <ac:picMkLst>
            <pc:docMk/>
            <pc:sldMk cId="2655246894" sldId="404"/>
            <ac:picMk id="5" creationId="{17C2956B-BD90-11F1-A412-E6585DA9DAB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A3FDB-E33D-412B-AAB5-BF12B1D1E44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3C4781-4864-4E76-85C6-9196F19304BC}">
      <dgm:prSet phldrT="[Text]"/>
      <dgm:spPr/>
      <dgm:t>
        <a:bodyPr/>
        <a:lstStyle/>
        <a:p>
          <a:r>
            <a:rPr lang="en-GB" dirty="0"/>
            <a:t>PostgreSQL</a:t>
          </a:r>
        </a:p>
      </dgm:t>
    </dgm:pt>
    <dgm:pt modelId="{132470DD-284C-46A1-9DAE-F83F72395075}" type="parTrans" cxnId="{0AB8E411-D970-4E23-B4EF-15DFF9B23719}">
      <dgm:prSet/>
      <dgm:spPr/>
      <dgm:t>
        <a:bodyPr/>
        <a:lstStyle/>
        <a:p>
          <a:endParaRPr lang="en-GB"/>
        </a:p>
      </dgm:t>
    </dgm:pt>
    <dgm:pt modelId="{E21BB671-6069-487E-A4E6-68429628DB8A}" type="sibTrans" cxnId="{0AB8E411-D970-4E23-B4EF-15DFF9B23719}">
      <dgm:prSet/>
      <dgm:spPr/>
      <dgm:t>
        <a:bodyPr/>
        <a:lstStyle/>
        <a:p>
          <a:endParaRPr lang="en-GB"/>
        </a:p>
      </dgm:t>
    </dgm:pt>
    <dgm:pt modelId="{6D7F05CF-B7B9-4FD9-B46B-1113FD23C606}">
      <dgm:prSet phldrT="[Text]"/>
      <dgm:spPr/>
      <dgm:t>
        <a:bodyPr/>
        <a:lstStyle/>
        <a:p>
          <a:endParaRPr lang="en-GB" dirty="0"/>
        </a:p>
      </dgm:t>
    </dgm:pt>
    <dgm:pt modelId="{A32CFB3C-C2CE-498F-8322-9595ADB684CD}" type="parTrans" cxnId="{202BF56C-21C6-4341-9B57-3C77A9146EA1}">
      <dgm:prSet/>
      <dgm:spPr/>
      <dgm:t>
        <a:bodyPr/>
        <a:lstStyle/>
        <a:p>
          <a:endParaRPr lang="en-GB"/>
        </a:p>
      </dgm:t>
    </dgm:pt>
    <dgm:pt modelId="{9A86316B-CDBD-4349-BBDA-61F9032B016A}" type="sibTrans" cxnId="{202BF56C-21C6-4341-9B57-3C77A9146EA1}">
      <dgm:prSet/>
      <dgm:spPr/>
      <dgm:t>
        <a:bodyPr/>
        <a:lstStyle/>
        <a:p>
          <a:endParaRPr lang="en-GB"/>
        </a:p>
      </dgm:t>
    </dgm:pt>
    <dgm:pt modelId="{4DAFF0C6-9031-48E4-87F1-FBF667821A72}">
      <dgm:prSet phldrT="[Text]"/>
      <dgm:spPr/>
      <dgm:t>
        <a:bodyPr/>
        <a:lstStyle/>
        <a:p>
          <a:r>
            <a:rPr lang="en-GB" dirty="0"/>
            <a:t>Create Schema</a:t>
          </a:r>
        </a:p>
      </dgm:t>
    </dgm:pt>
    <dgm:pt modelId="{DC6E64EA-38C2-42CF-8C32-779BACA94453}" type="parTrans" cxnId="{774CCA27-53B3-4183-B27F-A20DBC1A1597}">
      <dgm:prSet/>
      <dgm:spPr/>
      <dgm:t>
        <a:bodyPr/>
        <a:lstStyle/>
        <a:p>
          <a:endParaRPr lang="en-GB"/>
        </a:p>
      </dgm:t>
    </dgm:pt>
    <dgm:pt modelId="{0E26A8A0-52BE-4164-9589-CF04F2C8CCF2}" type="sibTrans" cxnId="{774CCA27-53B3-4183-B27F-A20DBC1A1597}">
      <dgm:prSet/>
      <dgm:spPr/>
      <dgm:t>
        <a:bodyPr/>
        <a:lstStyle/>
        <a:p>
          <a:endParaRPr lang="en-GB"/>
        </a:p>
      </dgm:t>
    </dgm:pt>
    <dgm:pt modelId="{72032526-33F5-4D36-9B60-29AD218CD5DF}">
      <dgm:prSet phldrT="[Text]"/>
      <dgm:spPr/>
      <dgm:t>
        <a:bodyPr/>
        <a:lstStyle/>
        <a:p>
          <a:r>
            <a:rPr lang="en-GB" dirty="0"/>
            <a:t>Python Script</a:t>
          </a:r>
        </a:p>
      </dgm:t>
    </dgm:pt>
    <dgm:pt modelId="{186E3176-5D4B-4DC2-B011-8648FE38917E}" type="parTrans" cxnId="{672F4DA8-D0B2-44E9-9B86-C8FDC40E056A}">
      <dgm:prSet/>
      <dgm:spPr/>
      <dgm:t>
        <a:bodyPr/>
        <a:lstStyle/>
        <a:p>
          <a:endParaRPr lang="en-GB"/>
        </a:p>
      </dgm:t>
    </dgm:pt>
    <dgm:pt modelId="{8F4786F0-6533-45C4-A3CD-7F7B0113E1B7}" type="sibTrans" cxnId="{672F4DA8-D0B2-44E9-9B86-C8FDC40E056A}">
      <dgm:prSet/>
      <dgm:spPr/>
      <dgm:t>
        <a:bodyPr/>
        <a:lstStyle/>
        <a:p>
          <a:endParaRPr lang="en-GB"/>
        </a:p>
      </dgm:t>
    </dgm:pt>
    <dgm:pt modelId="{7AD79FBF-BA3C-4B3E-8DC6-C608163763CF}">
      <dgm:prSet phldrT="[Text]"/>
      <dgm:spPr/>
      <dgm:t>
        <a:bodyPr/>
        <a:lstStyle/>
        <a:p>
          <a:r>
            <a:rPr lang="en-GB" dirty="0"/>
            <a:t>Data Retrieved</a:t>
          </a:r>
        </a:p>
      </dgm:t>
    </dgm:pt>
    <dgm:pt modelId="{E324BA20-5677-4498-8213-C1F6B52F3445}" type="parTrans" cxnId="{8C1A97B0-9111-4D07-AA1E-003E0FFCA849}">
      <dgm:prSet/>
      <dgm:spPr/>
      <dgm:t>
        <a:bodyPr/>
        <a:lstStyle/>
        <a:p>
          <a:endParaRPr lang="en-GB"/>
        </a:p>
      </dgm:t>
    </dgm:pt>
    <dgm:pt modelId="{2DCF1DFB-507F-46B0-AC53-752B0E918DF1}" type="sibTrans" cxnId="{8C1A97B0-9111-4D07-AA1E-003E0FFCA849}">
      <dgm:prSet/>
      <dgm:spPr/>
      <dgm:t>
        <a:bodyPr/>
        <a:lstStyle/>
        <a:p>
          <a:endParaRPr lang="en-GB"/>
        </a:p>
      </dgm:t>
    </dgm:pt>
    <dgm:pt modelId="{5DF96456-2E72-4ED6-B312-A978925E9BF2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60E0FBAB-443D-40ED-8EDD-B6C63CA17495}" type="parTrans" cxnId="{209938DC-FD17-43DE-B9AF-7CA37087831B}">
      <dgm:prSet/>
      <dgm:spPr/>
      <dgm:t>
        <a:bodyPr/>
        <a:lstStyle/>
        <a:p>
          <a:endParaRPr lang="en-GB"/>
        </a:p>
      </dgm:t>
    </dgm:pt>
    <dgm:pt modelId="{667B26AA-CDA6-4011-9DCB-C58B7966E09D}" type="sibTrans" cxnId="{209938DC-FD17-43DE-B9AF-7CA37087831B}">
      <dgm:prSet/>
      <dgm:spPr/>
      <dgm:t>
        <a:bodyPr/>
        <a:lstStyle/>
        <a:p>
          <a:endParaRPr lang="en-GB"/>
        </a:p>
      </dgm:t>
    </dgm:pt>
    <dgm:pt modelId="{C1799F03-50C4-48F6-BDD2-0286269A5F37}">
      <dgm:prSet phldrT="[Text]"/>
      <dgm:spPr/>
      <dgm:t>
        <a:bodyPr/>
        <a:lstStyle/>
        <a:p>
          <a:r>
            <a:rPr lang="en-GB" dirty="0"/>
            <a:t>EDA</a:t>
          </a:r>
        </a:p>
      </dgm:t>
    </dgm:pt>
    <dgm:pt modelId="{15FFFA9A-1DDB-40BE-8D0A-25F3255FDAA0}" type="parTrans" cxnId="{5A610261-65DF-48FC-9CA2-A52E415672FD}">
      <dgm:prSet/>
      <dgm:spPr/>
      <dgm:t>
        <a:bodyPr/>
        <a:lstStyle/>
        <a:p>
          <a:endParaRPr lang="en-GB"/>
        </a:p>
      </dgm:t>
    </dgm:pt>
    <dgm:pt modelId="{648EA34C-02C0-4C30-A572-00A4D5AE7952}" type="sibTrans" cxnId="{5A610261-65DF-48FC-9CA2-A52E415672FD}">
      <dgm:prSet/>
      <dgm:spPr/>
      <dgm:t>
        <a:bodyPr/>
        <a:lstStyle/>
        <a:p>
          <a:endParaRPr lang="en-GB"/>
        </a:p>
      </dgm:t>
    </dgm:pt>
    <dgm:pt modelId="{51212FCA-3C59-445A-9067-D0148BE482F2}">
      <dgm:prSet phldrT="[Text]"/>
      <dgm:spPr/>
      <dgm:t>
        <a:bodyPr/>
        <a:lstStyle/>
        <a:p>
          <a:r>
            <a:rPr lang="en-GB" dirty="0"/>
            <a:t>Trend Analysis</a:t>
          </a:r>
        </a:p>
      </dgm:t>
    </dgm:pt>
    <dgm:pt modelId="{879FC55C-A918-4C3C-B756-F336939F30F0}" type="parTrans" cxnId="{4D3033DF-13A7-461B-B435-17EC9CBCED79}">
      <dgm:prSet/>
      <dgm:spPr/>
      <dgm:t>
        <a:bodyPr/>
        <a:lstStyle/>
        <a:p>
          <a:endParaRPr lang="en-GB"/>
        </a:p>
      </dgm:t>
    </dgm:pt>
    <dgm:pt modelId="{D16A49C6-CF3F-4429-8401-7D9846E32CF2}" type="sibTrans" cxnId="{4D3033DF-13A7-461B-B435-17EC9CBCED79}">
      <dgm:prSet/>
      <dgm:spPr/>
      <dgm:t>
        <a:bodyPr/>
        <a:lstStyle/>
        <a:p>
          <a:endParaRPr lang="en-GB"/>
        </a:p>
      </dgm:t>
    </dgm:pt>
    <dgm:pt modelId="{050882A2-12FF-4000-90EF-508BC3B23E48}">
      <dgm:prSet phldrT="[Text]"/>
      <dgm:spPr/>
      <dgm:t>
        <a:bodyPr/>
        <a:lstStyle/>
        <a:p>
          <a:r>
            <a:rPr lang="en-GB" dirty="0"/>
            <a:t>Relationship checking with TARGET</a:t>
          </a:r>
        </a:p>
      </dgm:t>
    </dgm:pt>
    <dgm:pt modelId="{96909179-381B-45DC-AC82-E44A74D23995}" type="parTrans" cxnId="{A2B01E5F-3A47-4B89-ACC8-2CF46D5ECCA9}">
      <dgm:prSet/>
      <dgm:spPr/>
      <dgm:t>
        <a:bodyPr/>
        <a:lstStyle/>
        <a:p>
          <a:endParaRPr lang="en-GB"/>
        </a:p>
      </dgm:t>
    </dgm:pt>
    <dgm:pt modelId="{92BE2A68-FD15-49C7-BB9F-1D122A91AEE9}" type="sibTrans" cxnId="{A2B01E5F-3A47-4B89-ACC8-2CF46D5ECCA9}">
      <dgm:prSet/>
      <dgm:spPr/>
      <dgm:t>
        <a:bodyPr/>
        <a:lstStyle/>
        <a:p>
          <a:endParaRPr lang="en-GB"/>
        </a:p>
      </dgm:t>
    </dgm:pt>
    <dgm:pt modelId="{42AF4959-F45B-4C42-9ADF-78CFC82AD9C2}">
      <dgm:prSet phldrT="[Text]"/>
      <dgm:spPr/>
      <dgm:t>
        <a:bodyPr/>
        <a:lstStyle/>
        <a:p>
          <a:r>
            <a:rPr lang="en-GB" dirty="0"/>
            <a:t>Model building</a:t>
          </a:r>
        </a:p>
      </dgm:t>
    </dgm:pt>
    <dgm:pt modelId="{7C93C378-BACE-41FE-A1BF-4289832DC6A7}" type="parTrans" cxnId="{2D5CF24A-5E15-4F1B-A8F5-B5634B13437C}">
      <dgm:prSet/>
      <dgm:spPr/>
      <dgm:t>
        <a:bodyPr/>
        <a:lstStyle/>
        <a:p>
          <a:endParaRPr lang="en-GB"/>
        </a:p>
      </dgm:t>
    </dgm:pt>
    <dgm:pt modelId="{EBF2DCE7-9C29-4473-8475-8CDEE9CE505E}" type="sibTrans" cxnId="{2D5CF24A-5E15-4F1B-A8F5-B5634B13437C}">
      <dgm:prSet/>
      <dgm:spPr/>
      <dgm:t>
        <a:bodyPr/>
        <a:lstStyle/>
        <a:p>
          <a:endParaRPr lang="en-GB"/>
        </a:p>
      </dgm:t>
    </dgm:pt>
    <dgm:pt modelId="{B4BA8A18-93B6-4DA8-A9FE-D8B5A7F67DAB}">
      <dgm:prSet phldrT="[Text]"/>
      <dgm:spPr/>
      <dgm:t>
        <a:bodyPr/>
        <a:lstStyle/>
        <a:p>
          <a:r>
            <a:rPr lang="en-GB" dirty="0"/>
            <a:t>Training Data</a:t>
          </a:r>
        </a:p>
      </dgm:t>
    </dgm:pt>
    <dgm:pt modelId="{6D906839-38C2-42F3-92B3-B3780A63A9DB}" type="parTrans" cxnId="{7B7F8A7D-E436-4727-9D50-2263FBCADF72}">
      <dgm:prSet/>
      <dgm:spPr/>
      <dgm:t>
        <a:bodyPr/>
        <a:lstStyle/>
        <a:p>
          <a:endParaRPr lang="en-GB"/>
        </a:p>
      </dgm:t>
    </dgm:pt>
    <dgm:pt modelId="{80F7939C-8F62-4E47-92E4-6FA167910891}" type="sibTrans" cxnId="{7B7F8A7D-E436-4727-9D50-2263FBCADF72}">
      <dgm:prSet/>
      <dgm:spPr/>
      <dgm:t>
        <a:bodyPr/>
        <a:lstStyle/>
        <a:p>
          <a:endParaRPr lang="en-GB"/>
        </a:p>
      </dgm:t>
    </dgm:pt>
    <dgm:pt modelId="{1423C16E-4E45-4033-8299-E9C535B3D872}">
      <dgm:prSet phldrT="[Text]"/>
      <dgm:spPr/>
      <dgm:t>
        <a:bodyPr/>
        <a:lstStyle/>
        <a:p>
          <a:r>
            <a:rPr lang="en-GB" dirty="0"/>
            <a:t>Testing</a:t>
          </a:r>
        </a:p>
      </dgm:t>
    </dgm:pt>
    <dgm:pt modelId="{B92D9357-CC91-41CE-B524-1D39A68576E9}" type="parTrans" cxnId="{08764456-161F-4982-B2CD-DF7D44F3D5D2}">
      <dgm:prSet/>
      <dgm:spPr/>
      <dgm:t>
        <a:bodyPr/>
        <a:lstStyle/>
        <a:p>
          <a:endParaRPr lang="en-GB"/>
        </a:p>
      </dgm:t>
    </dgm:pt>
    <dgm:pt modelId="{8A347355-936A-4A5B-A5E5-A60DAAC92422}" type="sibTrans" cxnId="{08764456-161F-4982-B2CD-DF7D44F3D5D2}">
      <dgm:prSet/>
      <dgm:spPr/>
      <dgm:t>
        <a:bodyPr/>
        <a:lstStyle/>
        <a:p>
          <a:endParaRPr lang="en-GB"/>
        </a:p>
      </dgm:t>
    </dgm:pt>
    <dgm:pt modelId="{5AD84D03-214A-4356-9D7C-83D3BA123CF9}">
      <dgm:prSet phldrT="[Text]"/>
      <dgm:spPr/>
      <dgm:t>
        <a:bodyPr/>
        <a:lstStyle/>
        <a:p>
          <a:r>
            <a:rPr lang="en-GB" dirty="0"/>
            <a:t>Predictive Analysis</a:t>
          </a:r>
        </a:p>
      </dgm:t>
    </dgm:pt>
    <dgm:pt modelId="{B72E8E0B-D3E8-41E8-AEF8-F0284875F853}" type="parTrans" cxnId="{6E4E8902-0F0B-40DA-A144-9BEE2FF2DEA9}">
      <dgm:prSet/>
      <dgm:spPr/>
      <dgm:t>
        <a:bodyPr/>
        <a:lstStyle/>
        <a:p>
          <a:endParaRPr lang="en-GB"/>
        </a:p>
      </dgm:t>
    </dgm:pt>
    <dgm:pt modelId="{6876C1E1-B87D-4EAA-9BA8-B818BF7376A7}" type="sibTrans" cxnId="{6E4E8902-0F0B-40DA-A144-9BEE2FF2DEA9}">
      <dgm:prSet/>
      <dgm:spPr/>
      <dgm:t>
        <a:bodyPr/>
        <a:lstStyle/>
        <a:p>
          <a:endParaRPr lang="en-GB"/>
        </a:p>
      </dgm:t>
    </dgm:pt>
    <dgm:pt modelId="{6268179A-0DE3-45EC-A9A6-839F52646BD4}">
      <dgm:prSet phldrT="[Text]"/>
      <dgm:spPr/>
      <dgm:t>
        <a:bodyPr/>
        <a:lstStyle/>
        <a:p>
          <a:r>
            <a:rPr lang="en-GB" dirty="0"/>
            <a:t>TensorFlow</a:t>
          </a:r>
        </a:p>
      </dgm:t>
    </dgm:pt>
    <dgm:pt modelId="{158815A4-68CE-454D-B2D9-6507785B1ACE}" type="parTrans" cxnId="{7942C577-EA95-4497-9E18-A804256B33EA}">
      <dgm:prSet/>
      <dgm:spPr/>
      <dgm:t>
        <a:bodyPr/>
        <a:lstStyle/>
        <a:p>
          <a:endParaRPr lang="en-GB"/>
        </a:p>
      </dgm:t>
    </dgm:pt>
    <dgm:pt modelId="{766AD8DA-7F76-4120-BFC3-4E938782759A}" type="sibTrans" cxnId="{7942C577-EA95-4497-9E18-A804256B33EA}">
      <dgm:prSet/>
      <dgm:spPr/>
      <dgm:t>
        <a:bodyPr/>
        <a:lstStyle/>
        <a:p>
          <a:endParaRPr lang="en-GB"/>
        </a:p>
      </dgm:t>
    </dgm:pt>
    <dgm:pt modelId="{2BCBB436-7BC1-47D1-B131-134686D2069A}">
      <dgm:prSet phldrT="[Text]"/>
      <dgm:spPr/>
      <dgm:t>
        <a:bodyPr/>
        <a:lstStyle/>
        <a:p>
          <a:r>
            <a:rPr lang="en-GB" dirty="0" err="1"/>
            <a:t>Keras</a:t>
          </a:r>
          <a:endParaRPr lang="en-GB" dirty="0"/>
        </a:p>
      </dgm:t>
    </dgm:pt>
    <dgm:pt modelId="{07658FA8-A2F6-4440-9F76-69704E575151}" type="parTrans" cxnId="{A15A2288-4F5F-4FE3-8036-33A99AD4B062}">
      <dgm:prSet/>
      <dgm:spPr/>
      <dgm:t>
        <a:bodyPr/>
        <a:lstStyle/>
        <a:p>
          <a:endParaRPr lang="en-GB"/>
        </a:p>
      </dgm:t>
    </dgm:pt>
    <dgm:pt modelId="{E81E17A6-4862-4AB1-9895-C989FAAAE56B}" type="sibTrans" cxnId="{A15A2288-4F5F-4FE3-8036-33A99AD4B062}">
      <dgm:prSet/>
      <dgm:spPr/>
      <dgm:t>
        <a:bodyPr/>
        <a:lstStyle/>
        <a:p>
          <a:endParaRPr lang="en-GB"/>
        </a:p>
      </dgm:t>
    </dgm:pt>
    <dgm:pt modelId="{36096335-13D8-4FDA-93FE-FF51D0FB4AD1}">
      <dgm:prSet phldrT="[Text]"/>
      <dgm:spPr/>
      <dgm:t>
        <a:bodyPr/>
        <a:lstStyle/>
        <a:p>
          <a:r>
            <a:rPr lang="en-GB" dirty="0"/>
            <a:t>Train neural network model</a:t>
          </a:r>
        </a:p>
      </dgm:t>
    </dgm:pt>
    <dgm:pt modelId="{7E99A2A6-7E89-40A6-AB5E-4FD398F4FA56}" type="parTrans" cxnId="{53D1F225-60A1-4A0A-A967-C7EFFAB8DABE}">
      <dgm:prSet/>
      <dgm:spPr/>
      <dgm:t>
        <a:bodyPr/>
        <a:lstStyle/>
        <a:p>
          <a:endParaRPr lang="en-GB"/>
        </a:p>
      </dgm:t>
    </dgm:pt>
    <dgm:pt modelId="{E16A4EBD-3677-4659-ADB0-7766731DBF8A}" type="sibTrans" cxnId="{53D1F225-60A1-4A0A-A967-C7EFFAB8DABE}">
      <dgm:prSet/>
      <dgm:spPr/>
      <dgm:t>
        <a:bodyPr/>
        <a:lstStyle/>
        <a:p>
          <a:endParaRPr lang="en-GB"/>
        </a:p>
      </dgm:t>
    </dgm:pt>
    <dgm:pt modelId="{B2038A78-1A1F-44F2-BDB4-7EEF6A74B376}">
      <dgm:prSet phldrT="[Text]"/>
      <dgm:spPr/>
      <dgm:t>
        <a:bodyPr/>
        <a:lstStyle/>
        <a:p>
          <a:r>
            <a:rPr lang="en-GB" dirty="0"/>
            <a:t>Performance check of the model</a:t>
          </a:r>
        </a:p>
      </dgm:t>
    </dgm:pt>
    <dgm:pt modelId="{DD818200-86CB-4805-AE89-3EAE8E097B47}" type="parTrans" cxnId="{4B80B5B2-70C4-42F2-A1E2-DBD79F12FBE9}">
      <dgm:prSet/>
      <dgm:spPr/>
      <dgm:t>
        <a:bodyPr/>
        <a:lstStyle/>
        <a:p>
          <a:endParaRPr lang="en-GB"/>
        </a:p>
      </dgm:t>
    </dgm:pt>
    <dgm:pt modelId="{CDA1EC3F-3679-4F74-BDD5-204A3A607213}" type="sibTrans" cxnId="{4B80B5B2-70C4-42F2-A1E2-DBD79F12FBE9}">
      <dgm:prSet/>
      <dgm:spPr/>
      <dgm:t>
        <a:bodyPr/>
        <a:lstStyle/>
        <a:p>
          <a:endParaRPr lang="en-GB"/>
        </a:p>
      </dgm:t>
    </dgm:pt>
    <dgm:pt modelId="{1D503470-A668-49F1-A041-1016FC5EC6B9}">
      <dgm:prSet phldrT="[Text]"/>
      <dgm:spPr/>
      <dgm:t>
        <a:bodyPr/>
        <a:lstStyle/>
        <a:p>
          <a:r>
            <a:rPr lang="en-GB" dirty="0"/>
            <a:t>Evaluate the performance of the trained model</a:t>
          </a:r>
        </a:p>
      </dgm:t>
    </dgm:pt>
    <dgm:pt modelId="{0361F04B-4DA8-4624-8E29-D3942FF69AB7}" type="parTrans" cxnId="{6A6E96D6-C84E-4116-83E6-7ACF5A8DFCDA}">
      <dgm:prSet/>
      <dgm:spPr/>
      <dgm:t>
        <a:bodyPr/>
        <a:lstStyle/>
        <a:p>
          <a:endParaRPr lang="en-GB"/>
        </a:p>
      </dgm:t>
    </dgm:pt>
    <dgm:pt modelId="{45324D99-2EC3-4426-8F8E-F79A4ED0CF01}" type="sibTrans" cxnId="{6A6E96D6-C84E-4116-83E6-7ACF5A8DFCDA}">
      <dgm:prSet/>
      <dgm:spPr/>
      <dgm:t>
        <a:bodyPr/>
        <a:lstStyle/>
        <a:p>
          <a:endParaRPr lang="en-GB"/>
        </a:p>
      </dgm:t>
    </dgm:pt>
    <dgm:pt modelId="{142E2BBA-00F9-4F2E-AC49-BEE78B05AFDC}" type="pres">
      <dgm:prSet presAssocID="{C01A3FDB-E33D-412B-AAB5-BF12B1D1E44C}" presName="Name0" presStyleCnt="0">
        <dgm:presLayoutVars>
          <dgm:dir/>
          <dgm:animLvl val="lvl"/>
          <dgm:resizeHandles val="exact"/>
        </dgm:presLayoutVars>
      </dgm:prSet>
      <dgm:spPr/>
    </dgm:pt>
    <dgm:pt modelId="{95FDD060-3BBE-42F8-90C4-92F0CB0553C5}" type="pres">
      <dgm:prSet presAssocID="{C01A3FDB-E33D-412B-AAB5-BF12B1D1E44C}" presName="tSp" presStyleCnt="0"/>
      <dgm:spPr/>
    </dgm:pt>
    <dgm:pt modelId="{A32313DA-F541-45A8-9F80-E5B3756E5998}" type="pres">
      <dgm:prSet presAssocID="{C01A3FDB-E33D-412B-AAB5-BF12B1D1E44C}" presName="bSp" presStyleCnt="0"/>
      <dgm:spPr/>
    </dgm:pt>
    <dgm:pt modelId="{AE5330AE-B36D-4EEC-B710-38913CC4D8A8}" type="pres">
      <dgm:prSet presAssocID="{C01A3FDB-E33D-412B-AAB5-BF12B1D1E44C}" presName="process" presStyleCnt="0"/>
      <dgm:spPr/>
    </dgm:pt>
    <dgm:pt modelId="{081134F0-8677-49F3-B090-5721DE06BA1D}" type="pres">
      <dgm:prSet presAssocID="{7D3C4781-4864-4E76-85C6-9196F19304BC}" presName="composite1" presStyleCnt="0"/>
      <dgm:spPr/>
    </dgm:pt>
    <dgm:pt modelId="{0B8D61A0-64BE-4158-9A06-7B44EA8F7350}" type="pres">
      <dgm:prSet presAssocID="{7D3C4781-4864-4E76-85C6-9196F19304BC}" presName="dummyNode1" presStyleLbl="node1" presStyleIdx="0" presStyleCnt="7"/>
      <dgm:spPr/>
    </dgm:pt>
    <dgm:pt modelId="{E733DC10-A077-415E-8849-B63CF9011999}" type="pres">
      <dgm:prSet presAssocID="{7D3C4781-4864-4E76-85C6-9196F19304BC}" presName="childNode1" presStyleLbl="bgAcc1" presStyleIdx="0" presStyleCnt="7">
        <dgm:presLayoutVars>
          <dgm:bulletEnabled val="1"/>
        </dgm:presLayoutVars>
      </dgm:prSet>
      <dgm:spPr/>
    </dgm:pt>
    <dgm:pt modelId="{655C4E13-4705-4653-B9BF-93319A786384}" type="pres">
      <dgm:prSet presAssocID="{7D3C4781-4864-4E76-85C6-9196F19304BC}" presName="childNode1tx" presStyleLbl="bgAcc1" presStyleIdx="0" presStyleCnt="7">
        <dgm:presLayoutVars>
          <dgm:bulletEnabled val="1"/>
        </dgm:presLayoutVars>
      </dgm:prSet>
      <dgm:spPr/>
    </dgm:pt>
    <dgm:pt modelId="{2FCA15FC-28C0-4C55-BAA6-A5C993834B6E}" type="pres">
      <dgm:prSet presAssocID="{7D3C4781-4864-4E76-85C6-9196F19304BC}" presName="parentNode1" presStyleLbl="node1" presStyleIdx="0" presStyleCnt="7">
        <dgm:presLayoutVars>
          <dgm:chMax val="1"/>
          <dgm:bulletEnabled val="1"/>
        </dgm:presLayoutVars>
      </dgm:prSet>
      <dgm:spPr/>
    </dgm:pt>
    <dgm:pt modelId="{C29211EC-6D4E-42F4-BDFF-7A37CE569E89}" type="pres">
      <dgm:prSet presAssocID="{7D3C4781-4864-4E76-85C6-9196F19304BC}" presName="connSite1" presStyleCnt="0"/>
      <dgm:spPr/>
    </dgm:pt>
    <dgm:pt modelId="{A659AB29-489E-4B48-B12B-70A83844E7C2}" type="pres">
      <dgm:prSet presAssocID="{E21BB671-6069-487E-A4E6-68429628DB8A}" presName="Name9" presStyleLbl="sibTrans2D1" presStyleIdx="0" presStyleCnt="6"/>
      <dgm:spPr/>
    </dgm:pt>
    <dgm:pt modelId="{C21C7235-46B2-4330-8D33-3FDD73DEC506}" type="pres">
      <dgm:prSet presAssocID="{72032526-33F5-4D36-9B60-29AD218CD5DF}" presName="composite2" presStyleCnt="0"/>
      <dgm:spPr/>
    </dgm:pt>
    <dgm:pt modelId="{7A0A3D81-180C-4D6C-99CF-E992466C579B}" type="pres">
      <dgm:prSet presAssocID="{72032526-33F5-4D36-9B60-29AD218CD5DF}" presName="dummyNode2" presStyleLbl="node1" presStyleIdx="0" presStyleCnt="7"/>
      <dgm:spPr/>
    </dgm:pt>
    <dgm:pt modelId="{00993638-A0DF-44F4-95D7-15AE75D273EA}" type="pres">
      <dgm:prSet presAssocID="{72032526-33F5-4D36-9B60-29AD218CD5DF}" presName="childNode2" presStyleLbl="bgAcc1" presStyleIdx="1" presStyleCnt="7">
        <dgm:presLayoutVars>
          <dgm:bulletEnabled val="1"/>
        </dgm:presLayoutVars>
      </dgm:prSet>
      <dgm:spPr/>
    </dgm:pt>
    <dgm:pt modelId="{DA6C636A-4D07-42FA-9E76-37A67951956A}" type="pres">
      <dgm:prSet presAssocID="{72032526-33F5-4D36-9B60-29AD218CD5DF}" presName="childNode2tx" presStyleLbl="bgAcc1" presStyleIdx="1" presStyleCnt="7">
        <dgm:presLayoutVars>
          <dgm:bulletEnabled val="1"/>
        </dgm:presLayoutVars>
      </dgm:prSet>
      <dgm:spPr/>
    </dgm:pt>
    <dgm:pt modelId="{BCA6CF24-4D84-42B3-8508-14010866F61C}" type="pres">
      <dgm:prSet presAssocID="{72032526-33F5-4D36-9B60-29AD218CD5DF}" presName="parentNode2" presStyleLbl="node1" presStyleIdx="1" presStyleCnt="7">
        <dgm:presLayoutVars>
          <dgm:chMax val="0"/>
          <dgm:bulletEnabled val="1"/>
        </dgm:presLayoutVars>
      </dgm:prSet>
      <dgm:spPr/>
    </dgm:pt>
    <dgm:pt modelId="{EF4E3BFD-C4AF-4A46-A677-9962ABB8D1AD}" type="pres">
      <dgm:prSet presAssocID="{72032526-33F5-4D36-9B60-29AD218CD5DF}" presName="connSite2" presStyleCnt="0"/>
      <dgm:spPr/>
    </dgm:pt>
    <dgm:pt modelId="{427248E9-DB8D-4232-986A-F3DE03021906}" type="pres">
      <dgm:prSet presAssocID="{8F4786F0-6533-45C4-A3CD-7F7B0113E1B7}" presName="Name18" presStyleLbl="sibTrans2D1" presStyleIdx="1" presStyleCnt="6"/>
      <dgm:spPr/>
    </dgm:pt>
    <dgm:pt modelId="{44A8AE81-7462-4C50-9B00-3B9C20FAB13E}" type="pres">
      <dgm:prSet presAssocID="{C1799F03-50C4-48F6-BDD2-0286269A5F37}" presName="composite1" presStyleCnt="0"/>
      <dgm:spPr/>
    </dgm:pt>
    <dgm:pt modelId="{8F5C52DD-05F8-4CCE-9C12-31274C585341}" type="pres">
      <dgm:prSet presAssocID="{C1799F03-50C4-48F6-BDD2-0286269A5F37}" presName="dummyNode1" presStyleLbl="node1" presStyleIdx="1" presStyleCnt="7"/>
      <dgm:spPr/>
    </dgm:pt>
    <dgm:pt modelId="{1B879974-3A4C-4C4D-9621-CBA1675C38FB}" type="pres">
      <dgm:prSet presAssocID="{C1799F03-50C4-48F6-BDD2-0286269A5F37}" presName="childNode1" presStyleLbl="bgAcc1" presStyleIdx="2" presStyleCnt="7">
        <dgm:presLayoutVars>
          <dgm:bulletEnabled val="1"/>
        </dgm:presLayoutVars>
      </dgm:prSet>
      <dgm:spPr/>
    </dgm:pt>
    <dgm:pt modelId="{FB8F29AC-D11E-4FD1-BB05-DA238BD82709}" type="pres">
      <dgm:prSet presAssocID="{C1799F03-50C4-48F6-BDD2-0286269A5F37}" presName="childNode1tx" presStyleLbl="bgAcc1" presStyleIdx="2" presStyleCnt="7">
        <dgm:presLayoutVars>
          <dgm:bulletEnabled val="1"/>
        </dgm:presLayoutVars>
      </dgm:prSet>
      <dgm:spPr/>
    </dgm:pt>
    <dgm:pt modelId="{A9F57191-0F09-400A-AB63-21158A903265}" type="pres">
      <dgm:prSet presAssocID="{C1799F03-50C4-48F6-BDD2-0286269A5F37}" presName="parentNode1" presStyleLbl="node1" presStyleIdx="2" presStyleCnt="7">
        <dgm:presLayoutVars>
          <dgm:chMax val="1"/>
          <dgm:bulletEnabled val="1"/>
        </dgm:presLayoutVars>
      </dgm:prSet>
      <dgm:spPr/>
    </dgm:pt>
    <dgm:pt modelId="{5881E7BA-1703-428F-876C-C3F7AF038AEB}" type="pres">
      <dgm:prSet presAssocID="{C1799F03-50C4-48F6-BDD2-0286269A5F37}" presName="connSite1" presStyleCnt="0"/>
      <dgm:spPr/>
    </dgm:pt>
    <dgm:pt modelId="{EE145AC6-FACA-4E7B-82E6-2E11D5A4CC35}" type="pres">
      <dgm:prSet presAssocID="{648EA34C-02C0-4C30-A572-00A4D5AE7952}" presName="Name9" presStyleLbl="sibTrans2D1" presStyleIdx="2" presStyleCnt="6"/>
      <dgm:spPr/>
    </dgm:pt>
    <dgm:pt modelId="{DA6AF847-E0D0-40C2-87C7-D8D0E9024352}" type="pres">
      <dgm:prSet presAssocID="{42AF4959-F45B-4C42-9ADF-78CFC82AD9C2}" presName="composite2" presStyleCnt="0"/>
      <dgm:spPr/>
    </dgm:pt>
    <dgm:pt modelId="{6683BB8B-B8DE-48DD-AF51-7DA80AA37D0A}" type="pres">
      <dgm:prSet presAssocID="{42AF4959-F45B-4C42-9ADF-78CFC82AD9C2}" presName="dummyNode2" presStyleLbl="node1" presStyleIdx="2" presStyleCnt="7"/>
      <dgm:spPr/>
    </dgm:pt>
    <dgm:pt modelId="{05061FFD-C8A2-4406-8DB8-D205554AAECC}" type="pres">
      <dgm:prSet presAssocID="{42AF4959-F45B-4C42-9ADF-78CFC82AD9C2}" presName="childNode2" presStyleLbl="bgAcc1" presStyleIdx="3" presStyleCnt="7">
        <dgm:presLayoutVars>
          <dgm:bulletEnabled val="1"/>
        </dgm:presLayoutVars>
      </dgm:prSet>
      <dgm:spPr/>
    </dgm:pt>
    <dgm:pt modelId="{8BCDAE85-8EF5-4F4B-8962-E9F255C3416D}" type="pres">
      <dgm:prSet presAssocID="{42AF4959-F45B-4C42-9ADF-78CFC82AD9C2}" presName="childNode2tx" presStyleLbl="bgAcc1" presStyleIdx="3" presStyleCnt="7">
        <dgm:presLayoutVars>
          <dgm:bulletEnabled val="1"/>
        </dgm:presLayoutVars>
      </dgm:prSet>
      <dgm:spPr/>
    </dgm:pt>
    <dgm:pt modelId="{F8BC3547-380F-4CDB-97C3-84A63380F6F2}" type="pres">
      <dgm:prSet presAssocID="{42AF4959-F45B-4C42-9ADF-78CFC82AD9C2}" presName="parentNode2" presStyleLbl="node1" presStyleIdx="3" presStyleCnt="7">
        <dgm:presLayoutVars>
          <dgm:chMax val="0"/>
          <dgm:bulletEnabled val="1"/>
        </dgm:presLayoutVars>
      </dgm:prSet>
      <dgm:spPr/>
    </dgm:pt>
    <dgm:pt modelId="{A8D8DB37-A723-4945-900F-2546590C8D80}" type="pres">
      <dgm:prSet presAssocID="{42AF4959-F45B-4C42-9ADF-78CFC82AD9C2}" presName="connSite2" presStyleCnt="0"/>
      <dgm:spPr/>
    </dgm:pt>
    <dgm:pt modelId="{447F74C7-FD5A-4FE7-A326-97BF4ADBEBE2}" type="pres">
      <dgm:prSet presAssocID="{EBF2DCE7-9C29-4473-8475-8CDEE9CE505E}" presName="Name18" presStyleLbl="sibTrans2D1" presStyleIdx="3" presStyleCnt="6"/>
      <dgm:spPr/>
    </dgm:pt>
    <dgm:pt modelId="{2425812C-DAB6-47FB-B1B7-08D25D93DA6E}" type="pres">
      <dgm:prSet presAssocID="{B4BA8A18-93B6-4DA8-A9FE-D8B5A7F67DAB}" presName="composite1" presStyleCnt="0"/>
      <dgm:spPr/>
    </dgm:pt>
    <dgm:pt modelId="{ADFA52D9-6F18-4FEF-94A9-5AA1F17E41F4}" type="pres">
      <dgm:prSet presAssocID="{B4BA8A18-93B6-4DA8-A9FE-D8B5A7F67DAB}" presName="dummyNode1" presStyleLbl="node1" presStyleIdx="3" presStyleCnt="7"/>
      <dgm:spPr/>
    </dgm:pt>
    <dgm:pt modelId="{00680A0A-C5FE-4EA1-B0A9-3FB61CB6C57B}" type="pres">
      <dgm:prSet presAssocID="{B4BA8A18-93B6-4DA8-A9FE-D8B5A7F67DAB}" presName="childNode1" presStyleLbl="bgAcc1" presStyleIdx="4" presStyleCnt="7">
        <dgm:presLayoutVars>
          <dgm:bulletEnabled val="1"/>
        </dgm:presLayoutVars>
      </dgm:prSet>
      <dgm:spPr/>
    </dgm:pt>
    <dgm:pt modelId="{894B4D64-6D11-43F5-92BD-FBBDC9D2E172}" type="pres">
      <dgm:prSet presAssocID="{B4BA8A18-93B6-4DA8-A9FE-D8B5A7F67DAB}" presName="childNode1tx" presStyleLbl="bgAcc1" presStyleIdx="4" presStyleCnt="7">
        <dgm:presLayoutVars>
          <dgm:bulletEnabled val="1"/>
        </dgm:presLayoutVars>
      </dgm:prSet>
      <dgm:spPr/>
    </dgm:pt>
    <dgm:pt modelId="{DCCCD0F9-B1ED-4324-A0D8-EAF4F291F15C}" type="pres">
      <dgm:prSet presAssocID="{B4BA8A18-93B6-4DA8-A9FE-D8B5A7F67DAB}" presName="parentNode1" presStyleLbl="node1" presStyleIdx="4" presStyleCnt="7">
        <dgm:presLayoutVars>
          <dgm:chMax val="1"/>
          <dgm:bulletEnabled val="1"/>
        </dgm:presLayoutVars>
      </dgm:prSet>
      <dgm:spPr/>
    </dgm:pt>
    <dgm:pt modelId="{3EE56F22-23F9-4DEE-B68F-20B574960EB3}" type="pres">
      <dgm:prSet presAssocID="{B4BA8A18-93B6-4DA8-A9FE-D8B5A7F67DAB}" presName="connSite1" presStyleCnt="0"/>
      <dgm:spPr/>
    </dgm:pt>
    <dgm:pt modelId="{C80805A6-A84A-4285-95E2-4C011316DDFE}" type="pres">
      <dgm:prSet presAssocID="{80F7939C-8F62-4E47-92E4-6FA167910891}" presName="Name9" presStyleLbl="sibTrans2D1" presStyleIdx="4" presStyleCnt="6"/>
      <dgm:spPr/>
    </dgm:pt>
    <dgm:pt modelId="{4B52C1CE-8B86-488C-B56E-D0423428BA8D}" type="pres">
      <dgm:prSet presAssocID="{1423C16E-4E45-4033-8299-E9C535B3D872}" presName="composite2" presStyleCnt="0"/>
      <dgm:spPr/>
    </dgm:pt>
    <dgm:pt modelId="{CBBCE525-0DA8-478E-B0D2-AA45877A0173}" type="pres">
      <dgm:prSet presAssocID="{1423C16E-4E45-4033-8299-E9C535B3D872}" presName="dummyNode2" presStyleLbl="node1" presStyleIdx="4" presStyleCnt="7"/>
      <dgm:spPr/>
    </dgm:pt>
    <dgm:pt modelId="{BDAAF9B7-D383-4B2F-A1FC-49EB22DD2A88}" type="pres">
      <dgm:prSet presAssocID="{1423C16E-4E45-4033-8299-E9C535B3D872}" presName="childNode2" presStyleLbl="bgAcc1" presStyleIdx="5" presStyleCnt="7">
        <dgm:presLayoutVars>
          <dgm:bulletEnabled val="1"/>
        </dgm:presLayoutVars>
      </dgm:prSet>
      <dgm:spPr/>
    </dgm:pt>
    <dgm:pt modelId="{90F91B54-40B8-4C9C-8324-C349D510CC5A}" type="pres">
      <dgm:prSet presAssocID="{1423C16E-4E45-4033-8299-E9C535B3D872}" presName="childNode2tx" presStyleLbl="bgAcc1" presStyleIdx="5" presStyleCnt="7">
        <dgm:presLayoutVars>
          <dgm:bulletEnabled val="1"/>
        </dgm:presLayoutVars>
      </dgm:prSet>
      <dgm:spPr/>
    </dgm:pt>
    <dgm:pt modelId="{F92C6657-0181-4303-B17A-69AB492231E3}" type="pres">
      <dgm:prSet presAssocID="{1423C16E-4E45-4033-8299-E9C535B3D872}" presName="parentNode2" presStyleLbl="node1" presStyleIdx="5" presStyleCnt="7">
        <dgm:presLayoutVars>
          <dgm:chMax val="0"/>
          <dgm:bulletEnabled val="1"/>
        </dgm:presLayoutVars>
      </dgm:prSet>
      <dgm:spPr/>
    </dgm:pt>
    <dgm:pt modelId="{A57FB880-2D79-41E6-903E-E135C83BF83D}" type="pres">
      <dgm:prSet presAssocID="{1423C16E-4E45-4033-8299-E9C535B3D872}" presName="connSite2" presStyleCnt="0"/>
      <dgm:spPr/>
    </dgm:pt>
    <dgm:pt modelId="{F163DAB6-EF36-4DD2-A397-2C93045A4768}" type="pres">
      <dgm:prSet presAssocID="{8A347355-936A-4A5B-A5E5-A60DAAC92422}" presName="Name18" presStyleLbl="sibTrans2D1" presStyleIdx="5" presStyleCnt="6"/>
      <dgm:spPr/>
    </dgm:pt>
    <dgm:pt modelId="{D0D4CFB7-9F7E-4717-8BB7-DA694F7629AB}" type="pres">
      <dgm:prSet presAssocID="{5AD84D03-214A-4356-9D7C-83D3BA123CF9}" presName="composite1" presStyleCnt="0"/>
      <dgm:spPr/>
    </dgm:pt>
    <dgm:pt modelId="{86C2D916-47C4-43C2-9689-E027D04B7B79}" type="pres">
      <dgm:prSet presAssocID="{5AD84D03-214A-4356-9D7C-83D3BA123CF9}" presName="dummyNode1" presStyleLbl="node1" presStyleIdx="5" presStyleCnt="7"/>
      <dgm:spPr/>
    </dgm:pt>
    <dgm:pt modelId="{791BE843-0159-4A4B-BDF7-01B62EA07D73}" type="pres">
      <dgm:prSet presAssocID="{5AD84D03-214A-4356-9D7C-83D3BA123CF9}" presName="childNode1" presStyleLbl="bgAcc1" presStyleIdx="6" presStyleCnt="7">
        <dgm:presLayoutVars>
          <dgm:bulletEnabled val="1"/>
        </dgm:presLayoutVars>
      </dgm:prSet>
      <dgm:spPr/>
    </dgm:pt>
    <dgm:pt modelId="{B3FCE99F-D627-4777-B258-4D9D9289582A}" type="pres">
      <dgm:prSet presAssocID="{5AD84D03-214A-4356-9D7C-83D3BA123CF9}" presName="childNode1tx" presStyleLbl="bgAcc1" presStyleIdx="6" presStyleCnt="7">
        <dgm:presLayoutVars>
          <dgm:bulletEnabled val="1"/>
        </dgm:presLayoutVars>
      </dgm:prSet>
      <dgm:spPr/>
    </dgm:pt>
    <dgm:pt modelId="{44750D60-390C-46B2-B02C-7A3713EBBCCB}" type="pres">
      <dgm:prSet presAssocID="{5AD84D03-214A-4356-9D7C-83D3BA123CF9}" presName="parentNode1" presStyleLbl="node1" presStyleIdx="6" presStyleCnt="7">
        <dgm:presLayoutVars>
          <dgm:chMax val="1"/>
          <dgm:bulletEnabled val="1"/>
        </dgm:presLayoutVars>
      </dgm:prSet>
      <dgm:spPr/>
    </dgm:pt>
    <dgm:pt modelId="{894169BC-E974-4E85-A448-572469D0DEE0}" type="pres">
      <dgm:prSet presAssocID="{5AD84D03-214A-4356-9D7C-83D3BA123CF9}" presName="connSite1" presStyleCnt="0"/>
      <dgm:spPr/>
    </dgm:pt>
  </dgm:ptLst>
  <dgm:cxnLst>
    <dgm:cxn modelId="{6E4E8902-0F0B-40DA-A144-9BEE2FF2DEA9}" srcId="{C01A3FDB-E33D-412B-AAB5-BF12B1D1E44C}" destId="{5AD84D03-214A-4356-9D7C-83D3BA123CF9}" srcOrd="6" destOrd="0" parTransId="{B72E8E0B-D3E8-41E8-AEF8-F0284875F853}" sibTransId="{6876C1E1-B87D-4EAA-9BA8-B818BF7376A7}"/>
    <dgm:cxn modelId="{A4795E0E-977D-4EBA-80FA-B7F9B71C5215}" type="presOf" srcId="{050882A2-12FF-4000-90EF-508BC3B23E48}" destId="{FB8F29AC-D11E-4FD1-BB05-DA238BD82709}" srcOrd="1" destOrd="1" presId="urn:microsoft.com/office/officeart/2005/8/layout/hProcess4"/>
    <dgm:cxn modelId="{0AB8E411-D970-4E23-B4EF-15DFF9B23719}" srcId="{C01A3FDB-E33D-412B-AAB5-BF12B1D1E44C}" destId="{7D3C4781-4864-4E76-85C6-9196F19304BC}" srcOrd="0" destOrd="0" parTransId="{132470DD-284C-46A1-9DAE-F83F72395075}" sibTransId="{E21BB671-6069-487E-A4E6-68429628DB8A}"/>
    <dgm:cxn modelId="{12A36C16-764D-4D1D-AD49-6B602D6D71C1}" type="presOf" srcId="{2BCBB436-7BC1-47D1-B131-134686D2069A}" destId="{8BCDAE85-8EF5-4F4B-8962-E9F255C3416D}" srcOrd="1" destOrd="1" presId="urn:microsoft.com/office/officeart/2005/8/layout/hProcess4"/>
    <dgm:cxn modelId="{FA1FBF1E-08F9-4D6C-B37D-2BE83FA81B33}" type="presOf" srcId="{51212FCA-3C59-445A-9067-D0148BE482F2}" destId="{FB8F29AC-D11E-4FD1-BB05-DA238BD82709}" srcOrd="1" destOrd="0" presId="urn:microsoft.com/office/officeart/2005/8/layout/hProcess4"/>
    <dgm:cxn modelId="{53D1F225-60A1-4A0A-A967-C7EFFAB8DABE}" srcId="{B4BA8A18-93B6-4DA8-A9FE-D8B5A7F67DAB}" destId="{36096335-13D8-4FDA-93FE-FF51D0FB4AD1}" srcOrd="0" destOrd="0" parTransId="{7E99A2A6-7E89-40A6-AB5E-4FD398F4FA56}" sibTransId="{E16A4EBD-3677-4659-ADB0-7766731DBF8A}"/>
    <dgm:cxn modelId="{774CCA27-53B3-4183-B27F-A20DBC1A1597}" srcId="{7D3C4781-4864-4E76-85C6-9196F19304BC}" destId="{4DAFF0C6-9031-48E4-87F1-FBF667821A72}" srcOrd="1" destOrd="0" parTransId="{DC6E64EA-38C2-42CF-8C32-779BACA94453}" sibTransId="{0E26A8A0-52BE-4164-9589-CF04F2C8CCF2}"/>
    <dgm:cxn modelId="{19F8FD27-245E-4B1A-9600-78C0973D0B4F}" type="presOf" srcId="{7D3C4781-4864-4E76-85C6-9196F19304BC}" destId="{2FCA15FC-28C0-4C55-BAA6-A5C993834B6E}" srcOrd="0" destOrd="0" presId="urn:microsoft.com/office/officeart/2005/8/layout/hProcess4"/>
    <dgm:cxn modelId="{BC339A2A-E793-4A2F-B92A-52841C625192}" type="presOf" srcId="{72032526-33F5-4D36-9B60-29AD218CD5DF}" destId="{BCA6CF24-4D84-42B3-8508-14010866F61C}" srcOrd="0" destOrd="0" presId="urn:microsoft.com/office/officeart/2005/8/layout/hProcess4"/>
    <dgm:cxn modelId="{86E0262C-2CEF-40DD-B0AB-CFF1809A15B5}" type="presOf" srcId="{6D7F05CF-B7B9-4FD9-B46B-1113FD23C606}" destId="{655C4E13-4705-4653-B9BF-93319A786384}" srcOrd="1" destOrd="0" presId="urn:microsoft.com/office/officeart/2005/8/layout/hProcess4"/>
    <dgm:cxn modelId="{FC88E12D-1333-426E-8A1D-6AFC8A04C2B4}" type="presOf" srcId="{42AF4959-F45B-4C42-9ADF-78CFC82AD9C2}" destId="{F8BC3547-380F-4CDB-97C3-84A63380F6F2}" srcOrd="0" destOrd="0" presId="urn:microsoft.com/office/officeart/2005/8/layout/hProcess4"/>
    <dgm:cxn modelId="{D786A032-2BD6-401A-A4CB-0D646C88CCB1}" type="presOf" srcId="{C01A3FDB-E33D-412B-AAB5-BF12B1D1E44C}" destId="{142E2BBA-00F9-4F2E-AC49-BEE78B05AFDC}" srcOrd="0" destOrd="0" presId="urn:microsoft.com/office/officeart/2005/8/layout/hProcess4"/>
    <dgm:cxn modelId="{E396D63C-F26F-476A-A744-1CCF321FBC32}" type="presOf" srcId="{51212FCA-3C59-445A-9067-D0148BE482F2}" destId="{1B879974-3A4C-4C4D-9621-CBA1675C38FB}" srcOrd="0" destOrd="0" presId="urn:microsoft.com/office/officeart/2005/8/layout/hProcess4"/>
    <dgm:cxn modelId="{91FFA55D-0F5E-4AE1-B880-F5F61278E637}" type="presOf" srcId="{80F7939C-8F62-4E47-92E4-6FA167910891}" destId="{C80805A6-A84A-4285-95E2-4C011316DDFE}" srcOrd="0" destOrd="0" presId="urn:microsoft.com/office/officeart/2005/8/layout/hProcess4"/>
    <dgm:cxn modelId="{A2B01E5F-3A47-4B89-ACC8-2CF46D5ECCA9}" srcId="{C1799F03-50C4-48F6-BDD2-0286269A5F37}" destId="{050882A2-12FF-4000-90EF-508BC3B23E48}" srcOrd="1" destOrd="0" parTransId="{96909179-381B-45DC-AC82-E44A74D23995}" sibTransId="{92BE2A68-FD15-49C7-BB9F-1D122A91AEE9}"/>
    <dgm:cxn modelId="{5A610261-65DF-48FC-9CA2-A52E415672FD}" srcId="{C01A3FDB-E33D-412B-AAB5-BF12B1D1E44C}" destId="{C1799F03-50C4-48F6-BDD2-0286269A5F37}" srcOrd="2" destOrd="0" parTransId="{15FFFA9A-1DDB-40BE-8D0A-25F3255FDAA0}" sibTransId="{648EA34C-02C0-4C30-A572-00A4D5AE7952}"/>
    <dgm:cxn modelId="{FD3E0F62-A7DA-4251-90AF-83BDE3BBB141}" type="presOf" srcId="{7AD79FBF-BA3C-4B3E-8DC6-C608163763CF}" destId="{00993638-A0DF-44F4-95D7-15AE75D273EA}" srcOrd="0" destOrd="0" presId="urn:microsoft.com/office/officeart/2005/8/layout/hProcess4"/>
    <dgm:cxn modelId="{470A2D64-E868-43AA-A3E6-16D97BE5D404}" type="presOf" srcId="{648EA34C-02C0-4C30-A572-00A4D5AE7952}" destId="{EE145AC6-FACA-4E7B-82E6-2E11D5A4CC35}" srcOrd="0" destOrd="0" presId="urn:microsoft.com/office/officeart/2005/8/layout/hProcess4"/>
    <dgm:cxn modelId="{2D5CF24A-5E15-4F1B-A8F5-B5634B13437C}" srcId="{C01A3FDB-E33D-412B-AAB5-BF12B1D1E44C}" destId="{42AF4959-F45B-4C42-9ADF-78CFC82AD9C2}" srcOrd="3" destOrd="0" parTransId="{7C93C378-BACE-41FE-A1BF-4289832DC6A7}" sibTransId="{EBF2DCE7-9C29-4473-8475-8CDEE9CE505E}"/>
    <dgm:cxn modelId="{6AADD36B-8E46-488F-BBC0-DE475BA6EA27}" type="presOf" srcId="{050882A2-12FF-4000-90EF-508BC3B23E48}" destId="{1B879974-3A4C-4C4D-9621-CBA1675C38FB}" srcOrd="0" destOrd="1" presId="urn:microsoft.com/office/officeart/2005/8/layout/hProcess4"/>
    <dgm:cxn modelId="{202BF56C-21C6-4341-9B57-3C77A9146EA1}" srcId="{7D3C4781-4864-4E76-85C6-9196F19304BC}" destId="{6D7F05CF-B7B9-4FD9-B46B-1113FD23C606}" srcOrd="0" destOrd="0" parTransId="{A32CFB3C-C2CE-498F-8322-9595ADB684CD}" sibTransId="{9A86316B-CDBD-4349-BBDA-61F9032B016A}"/>
    <dgm:cxn modelId="{8FC8474F-25CA-4C76-A497-33D54B9DF0A5}" type="presOf" srcId="{6D7F05CF-B7B9-4FD9-B46B-1113FD23C606}" destId="{E733DC10-A077-415E-8849-B63CF9011999}" srcOrd="0" destOrd="0" presId="urn:microsoft.com/office/officeart/2005/8/layout/hProcess4"/>
    <dgm:cxn modelId="{86012270-9410-4763-876A-CFE6EB928330}" type="presOf" srcId="{6268179A-0DE3-45EC-A9A6-839F52646BD4}" destId="{05061FFD-C8A2-4406-8DB8-D205554AAECC}" srcOrd="0" destOrd="0" presId="urn:microsoft.com/office/officeart/2005/8/layout/hProcess4"/>
    <dgm:cxn modelId="{60C48D50-546E-4641-922F-64C1ECCB043B}" type="presOf" srcId="{6268179A-0DE3-45EC-A9A6-839F52646BD4}" destId="{8BCDAE85-8EF5-4F4B-8962-E9F255C3416D}" srcOrd="1" destOrd="0" presId="urn:microsoft.com/office/officeart/2005/8/layout/hProcess4"/>
    <dgm:cxn modelId="{08764456-161F-4982-B2CD-DF7D44F3D5D2}" srcId="{C01A3FDB-E33D-412B-AAB5-BF12B1D1E44C}" destId="{1423C16E-4E45-4033-8299-E9C535B3D872}" srcOrd="5" destOrd="0" parTransId="{B92D9357-CC91-41CE-B524-1D39A68576E9}" sibTransId="{8A347355-936A-4A5B-A5E5-A60DAAC92422}"/>
    <dgm:cxn modelId="{7942C577-EA95-4497-9E18-A804256B33EA}" srcId="{42AF4959-F45B-4C42-9ADF-78CFC82AD9C2}" destId="{6268179A-0DE3-45EC-A9A6-839F52646BD4}" srcOrd="0" destOrd="0" parTransId="{158815A4-68CE-454D-B2D9-6507785B1ACE}" sibTransId="{766AD8DA-7F76-4120-BFC3-4E938782759A}"/>
    <dgm:cxn modelId="{AF119758-C50E-41B2-A159-8AC4B053548F}" type="presOf" srcId="{E21BB671-6069-487E-A4E6-68429628DB8A}" destId="{A659AB29-489E-4B48-B12B-70A83844E7C2}" srcOrd="0" destOrd="0" presId="urn:microsoft.com/office/officeart/2005/8/layout/hProcess4"/>
    <dgm:cxn modelId="{7B7F8A7D-E436-4727-9D50-2263FBCADF72}" srcId="{C01A3FDB-E33D-412B-AAB5-BF12B1D1E44C}" destId="{B4BA8A18-93B6-4DA8-A9FE-D8B5A7F67DAB}" srcOrd="4" destOrd="0" parTransId="{6D906839-38C2-42F3-92B3-B3780A63A9DB}" sibTransId="{80F7939C-8F62-4E47-92E4-6FA167910891}"/>
    <dgm:cxn modelId="{03B17784-58CF-48C6-A8F1-64895C9C1D08}" type="presOf" srcId="{4DAFF0C6-9031-48E4-87F1-FBF667821A72}" destId="{655C4E13-4705-4653-B9BF-93319A786384}" srcOrd="1" destOrd="1" presId="urn:microsoft.com/office/officeart/2005/8/layout/hProcess4"/>
    <dgm:cxn modelId="{A15A2288-4F5F-4FE3-8036-33A99AD4B062}" srcId="{42AF4959-F45B-4C42-9ADF-78CFC82AD9C2}" destId="{2BCBB436-7BC1-47D1-B131-134686D2069A}" srcOrd="1" destOrd="0" parTransId="{07658FA8-A2F6-4440-9F76-69704E575151}" sibTransId="{E81E17A6-4862-4AB1-9895-C989FAAAE56B}"/>
    <dgm:cxn modelId="{4DA4D989-9E87-474E-B8E9-93CCD117C8E8}" type="presOf" srcId="{EBF2DCE7-9C29-4473-8475-8CDEE9CE505E}" destId="{447F74C7-FD5A-4FE7-A326-97BF4ADBEBE2}" srcOrd="0" destOrd="0" presId="urn:microsoft.com/office/officeart/2005/8/layout/hProcess4"/>
    <dgm:cxn modelId="{2F507E8D-C4DA-42E8-A845-4EC71C08A0A1}" type="presOf" srcId="{C1799F03-50C4-48F6-BDD2-0286269A5F37}" destId="{A9F57191-0F09-400A-AB63-21158A903265}" srcOrd="0" destOrd="0" presId="urn:microsoft.com/office/officeart/2005/8/layout/hProcess4"/>
    <dgm:cxn modelId="{E861A98F-ED5A-450E-98DF-C215BAD2F42F}" type="presOf" srcId="{8F4786F0-6533-45C4-A3CD-7F7B0113E1B7}" destId="{427248E9-DB8D-4232-986A-F3DE03021906}" srcOrd="0" destOrd="0" presId="urn:microsoft.com/office/officeart/2005/8/layout/hProcess4"/>
    <dgm:cxn modelId="{99064F92-AE82-4C87-987D-954CB4B7E287}" type="presOf" srcId="{7AD79FBF-BA3C-4B3E-8DC6-C608163763CF}" destId="{DA6C636A-4D07-42FA-9E76-37A67951956A}" srcOrd="1" destOrd="0" presId="urn:microsoft.com/office/officeart/2005/8/layout/hProcess4"/>
    <dgm:cxn modelId="{FFCE7E93-E750-44F9-B747-72FBEB393FA7}" type="presOf" srcId="{2BCBB436-7BC1-47D1-B131-134686D2069A}" destId="{05061FFD-C8A2-4406-8DB8-D205554AAECC}" srcOrd="0" destOrd="1" presId="urn:microsoft.com/office/officeart/2005/8/layout/hProcess4"/>
    <dgm:cxn modelId="{96EA5D97-8588-43F7-B3F9-EED09CA44C6B}" type="presOf" srcId="{5DF96456-2E72-4ED6-B312-A978925E9BF2}" destId="{DA6C636A-4D07-42FA-9E76-37A67951956A}" srcOrd="1" destOrd="1" presId="urn:microsoft.com/office/officeart/2005/8/layout/hProcess4"/>
    <dgm:cxn modelId="{1CCF8F9E-4E6A-41F6-9152-7BE8A9166385}" type="presOf" srcId="{1D503470-A668-49F1-A041-1016FC5EC6B9}" destId="{B3FCE99F-D627-4777-B258-4D9D9289582A}" srcOrd="1" destOrd="0" presId="urn:microsoft.com/office/officeart/2005/8/layout/hProcess4"/>
    <dgm:cxn modelId="{40EBC19E-111D-4A5C-A413-8011EFE30520}" type="presOf" srcId="{36096335-13D8-4FDA-93FE-FF51D0FB4AD1}" destId="{894B4D64-6D11-43F5-92BD-FBBDC9D2E172}" srcOrd="1" destOrd="0" presId="urn:microsoft.com/office/officeart/2005/8/layout/hProcess4"/>
    <dgm:cxn modelId="{672F4DA8-D0B2-44E9-9B86-C8FDC40E056A}" srcId="{C01A3FDB-E33D-412B-AAB5-BF12B1D1E44C}" destId="{72032526-33F5-4D36-9B60-29AD218CD5DF}" srcOrd="1" destOrd="0" parTransId="{186E3176-5D4B-4DC2-B011-8648FE38917E}" sibTransId="{8F4786F0-6533-45C4-A3CD-7F7B0113E1B7}"/>
    <dgm:cxn modelId="{77DE1FAA-A2BE-477C-84F5-41E19CC1B1E4}" type="presOf" srcId="{1D503470-A668-49F1-A041-1016FC5EC6B9}" destId="{791BE843-0159-4A4B-BDF7-01B62EA07D73}" srcOrd="0" destOrd="0" presId="urn:microsoft.com/office/officeart/2005/8/layout/hProcess4"/>
    <dgm:cxn modelId="{8C1A97B0-9111-4D07-AA1E-003E0FFCA849}" srcId="{72032526-33F5-4D36-9B60-29AD218CD5DF}" destId="{7AD79FBF-BA3C-4B3E-8DC6-C608163763CF}" srcOrd="0" destOrd="0" parTransId="{E324BA20-5677-4498-8213-C1F6B52F3445}" sibTransId="{2DCF1DFB-507F-46B0-AC53-752B0E918DF1}"/>
    <dgm:cxn modelId="{4B80B5B2-70C4-42F2-A1E2-DBD79F12FBE9}" srcId="{1423C16E-4E45-4033-8299-E9C535B3D872}" destId="{B2038A78-1A1F-44F2-BDB4-7EEF6A74B376}" srcOrd="0" destOrd="0" parTransId="{DD818200-86CB-4805-AE89-3EAE8E097B47}" sibTransId="{CDA1EC3F-3679-4F74-BDD5-204A3A607213}"/>
    <dgm:cxn modelId="{8CC29ABB-A304-4033-885A-7C333AA0D743}" type="presOf" srcId="{5AD84D03-214A-4356-9D7C-83D3BA123CF9}" destId="{44750D60-390C-46B2-B02C-7A3713EBBCCB}" srcOrd="0" destOrd="0" presId="urn:microsoft.com/office/officeart/2005/8/layout/hProcess4"/>
    <dgm:cxn modelId="{A57F1DC0-AF96-49F1-A534-6D7AFA46120E}" type="presOf" srcId="{B4BA8A18-93B6-4DA8-A9FE-D8B5A7F67DAB}" destId="{DCCCD0F9-B1ED-4324-A0D8-EAF4F291F15C}" srcOrd="0" destOrd="0" presId="urn:microsoft.com/office/officeart/2005/8/layout/hProcess4"/>
    <dgm:cxn modelId="{6A6E96D6-C84E-4116-83E6-7ACF5A8DFCDA}" srcId="{5AD84D03-214A-4356-9D7C-83D3BA123CF9}" destId="{1D503470-A668-49F1-A041-1016FC5EC6B9}" srcOrd="0" destOrd="0" parTransId="{0361F04B-4DA8-4624-8E29-D3942FF69AB7}" sibTransId="{45324D99-2EC3-4426-8F8E-F79A4ED0CF01}"/>
    <dgm:cxn modelId="{209938DC-FD17-43DE-B9AF-7CA37087831B}" srcId="{72032526-33F5-4D36-9B60-29AD218CD5DF}" destId="{5DF96456-2E72-4ED6-B312-A978925E9BF2}" srcOrd="1" destOrd="0" parTransId="{60E0FBAB-443D-40ED-8EDD-B6C63CA17495}" sibTransId="{667B26AA-CDA6-4011-9DCB-C58B7966E09D}"/>
    <dgm:cxn modelId="{4D3033DF-13A7-461B-B435-17EC9CBCED79}" srcId="{C1799F03-50C4-48F6-BDD2-0286269A5F37}" destId="{51212FCA-3C59-445A-9067-D0148BE482F2}" srcOrd="0" destOrd="0" parTransId="{879FC55C-A918-4C3C-B756-F336939F30F0}" sibTransId="{D16A49C6-CF3F-4429-8401-7D9846E32CF2}"/>
    <dgm:cxn modelId="{269336E0-9304-452A-9453-775C1542452C}" type="presOf" srcId="{5DF96456-2E72-4ED6-B312-A978925E9BF2}" destId="{00993638-A0DF-44F4-95D7-15AE75D273EA}" srcOrd="0" destOrd="1" presId="urn:microsoft.com/office/officeart/2005/8/layout/hProcess4"/>
    <dgm:cxn modelId="{CA77D8EE-1213-432D-A33F-CBE6B5F67BC4}" type="presOf" srcId="{4DAFF0C6-9031-48E4-87F1-FBF667821A72}" destId="{E733DC10-A077-415E-8849-B63CF9011999}" srcOrd="0" destOrd="1" presId="urn:microsoft.com/office/officeart/2005/8/layout/hProcess4"/>
    <dgm:cxn modelId="{F5BD65F8-CC59-417D-8D41-66B2AF1D3DCD}" type="presOf" srcId="{B2038A78-1A1F-44F2-BDB4-7EEF6A74B376}" destId="{90F91B54-40B8-4C9C-8324-C349D510CC5A}" srcOrd="1" destOrd="0" presId="urn:microsoft.com/office/officeart/2005/8/layout/hProcess4"/>
    <dgm:cxn modelId="{1F4E70FB-1E9E-4955-A183-D1A4C6BB5903}" type="presOf" srcId="{B2038A78-1A1F-44F2-BDB4-7EEF6A74B376}" destId="{BDAAF9B7-D383-4B2F-A1FC-49EB22DD2A88}" srcOrd="0" destOrd="0" presId="urn:microsoft.com/office/officeart/2005/8/layout/hProcess4"/>
    <dgm:cxn modelId="{04DB47FD-23D0-4B10-AF52-161098226033}" type="presOf" srcId="{1423C16E-4E45-4033-8299-E9C535B3D872}" destId="{F92C6657-0181-4303-B17A-69AB492231E3}" srcOrd="0" destOrd="0" presId="urn:microsoft.com/office/officeart/2005/8/layout/hProcess4"/>
    <dgm:cxn modelId="{E0F43EFF-844A-4500-8D47-1854F7466F76}" type="presOf" srcId="{8A347355-936A-4A5B-A5E5-A60DAAC92422}" destId="{F163DAB6-EF36-4DD2-A397-2C93045A4768}" srcOrd="0" destOrd="0" presId="urn:microsoft.com/office/officeart/2005/8/layout/hProcess4"/>
    <dgm:cxn modelId="{0F6FF0FF-FDC7-4E16-AA92-79E432AE8476}" type="presOf" srcId="{36096335-13D8-4FDA-93FE-FF51D0FB4AD1}" destId="{00680A0A-C5FE-4EA1-B0A9-3FB61CB6C57B}" srcOrd="0" destOrd="0" presId="urn:microsoft.com/office/officeart/2005/8/layout/hProcess4"/>
    <dgm:cxn modelId="{1D772479-B221-499F-B003-58BEE9160F62}" type="presParOf" srcId="{142E2BBA-00F9-4F2E-AC49-BEE78B05AFDC}" destId="{95FDD060-3BBE-42F8-90C4-92F0CB0553C5}" srcOrd="0" destOrd="0" presId="urn:microsoft.com/office/officeart/2005/8/layout/hProcess4"/>
    <dgm:cxn modelId="{C4B08EDC-87D4-4EE4-99A6-BFE5D8B2D4A4}" type="presParOf" srcId="{142E2BBA-00F9-4F2E-AC49-BEE78B05AFDC}" destId="{A32313DA-F541-45A8-9F80-E5B3756E5998}" srcOrd="1" destOrd="0" presId="urn:microsoft.com/office/officeart/2005/8/layout/hProcess4"/>
    <dgm:cxn modelId="{F247F2C5-D35B-443D-907F-C17A039D6AF5}" type="presParOf" srcId="{142E2BBA-00F9-4F2E-AC49-BEE78B05AFDC}" destId="{AE5330AE-B36D-4EEC-B710-38913CC4D8A8}" srcOrd="2" destOrd="0" presId="urn:microsoft.com/office/officeart/2005/8/layout/hProcess4"/>
    <dgm:cxn modelId="{A4461DC5-1DF1-406F-B672-BBEABB8F26FF}" type="presParOf" srcId="{AE5330AE-B36D-4EEC-B710-38913CC4D8A8}" destId="{081134F0-8677-49F3-B090-5721DE06BA1D}" srcOrd="0" destOrd="0" presId="urn:microsoft.com/office/officeart/2005/8/layout/hProcess4"/>
    <dgm:cxn modelId="{0198DF61-1E32-4342-83B7-BF50095B894B}" type="presParOf" srcId="{081134F0-8677-49F3-B090-5721DE06BA1D}" destId="{0B8D61A0-64BE-4158-9A06-7B44EA8F7350}" srcOrd="0" destOrd="0" presId="urn:microsoft.com/office/officeart/2005/8/layout/hProcess4"/>
    <dgm:cxn modelId="{A03B1BFD-B952-4145-BA76-7CA8237877D6}" type="presParOf" srcId="{081134F0-8677-49F3-B090-5721DE06BA1D}" destId="{E733DC10-A077-415E-8849-B63CF9011999}" srcOrd="1" destOrd="0" presId="urn:microsoft.com/office/officeart/2005/8/layout/hProcess4"/>
    <dgm:cxn modelId="{4811FBE3-3253-4441-ADA4-273C0A823BA6}" type="presParOf" srcId="{081134F0-8677-49F3-B090-5721DE06BA1D}" destId="{655C4E13-4705-4653-B9BF-93319A786384}" srcOrd="2" destOrd="0" presId="urn:microsoft.com/office/officeart/2005/8/layout/hProcess4"/>
    <dgm:cxn modelId="{FEE926BC-09A6-4F55-8F4A-BE3FF696421A}" type="presParOf" srcId="{081134F0-8677-49F3-B090-5721DE06BA1D}" destId="{2FCA15FC-28C0-4C55-BAA6-A5C993834B6E}" srcOrd="3" destOrd="0" presId="urn:microsoft.com/office/officeart/2005/8/layout/hProcess4"/>
    <dgm:cxn modelId="{FE437212-0CEE-4AE8-96DD-8078CF754EC3}" type="presParOf" srcId="{081134F0-8677-49F3-B090-5721DE06BA1D}" destId="{C29211EC-6D4E-42F4-BDFF-7A37CE569E89}" srcOrd="4" destOrd="0" presId="urn:microsoft.com/office/officeart/2005/8/layout/hProcess4"/>
    <dgm:cxn modelId="{03C47A6F-532F-4AF2-850A-B66650643F5C}" type="presParOf" srcId="{AE5330AE-B36D-4EEC-B710-38913CC4D8A8}" destId="{A659AB29-489E-4B48-B12B-70A83844E7C2}" srcOrd="1" destOrd="0" presId="urn:microsoft.com/office/officeart/2005/8/layout/hProcess4"/>
    <dgm:cxn modelId="{3B53765C-B68A-497E-937D-99FC790E90DE}" type="presParOf" srcId="{AE5330AE-B36D-4EEC-B710-38913CC4D8A8}" destId="{C21C7235-46B2-4330-8D33-3FDD73DEC506}" srcOrd="2" destOrd="0" presId="urn:microsoft.com/office/officeart/2005/8/layout/hProcess4"/>
    <dgm:cxn modelId="{07537B31-668C-4FEF-8FBB-92D5BFE8E212}" type="presParOf" srcId="{C21C7235-46B2-4330-8D33-3FDD73DEC506}" destId="{7A0A3D81-180C-4D6C-99CF-E992466C579B}" srcOrd="0" destOrd="0" presId="urn:microsoft.com/office/officeart/2005/8/layout/hProcess4"/>
    <dgm:cxn modelId="{3BD4206E-87F2-4A47-8C84-1E3E4A961C32}" type="presParOf" srcId="{C21C7235-46B2-4330-8D33-3FDD73DEC506}" destId="{00993638-A0DF-44F4-95D7-15AE75D273EA}" srcOrd="1" destOrd="0" presId="urn:microsoft.com/office/officeart/2005/8/layout/hProcess4"/>
    <dgm:cxn modelId="{DC6F311F-878D-496D-9B4D-E5CC9EB0BD68}" type="presParOf" srcId="{C21C7235-46B2-4330-8D33-3FDD73DEC506}" destId="{DA6C636A-4D07-42FA-9E76-37A67951956A}" srcOrd="2" destOrd="0" presId="urn:microsoft.com/office/officeart/2005/8/layout/hProcess4"/>
    <dgm:cxn modelId="{F8B1070C-0B92-490E-81D1-AB8155BB75E6}" type="presParOf" srcId="{C21C7235-46B2-4330-8D33-3FDD73DEC506}" destId="{BCA6CF24-4D84-42B3-8508-14010866F61C}" srcOrd="3" destOrd="0" presId="urn:microsoft.com/office/officeart/2005/8/layout/hProcess4"/>
    <dgm:cxn modelId="{C20974BB-E013-4D7D-9C13-A3EE1AB43C69}" type="presParOf" srcId="{C21C7235-46B2-4330-8D33-3FDD73DEC506}" destId="{EF4E3BFD-C4AF-4A46-A677-9962ABB8D1AD}" srcOrd="4" destOrd="0" presId="urn:microsoft.com/office/officeart/2005/8/layout/hProcess4"/>
    <dgm:cxn modelId="{986A0889-E06C-4FD2-943C-841F86D85020}" type="presParOf" srcId="{AE5330AE-B36D-4EEC-B710-38913CC4D8A8}" destId="{427248E9-DB8D-4232-986A-F3DE03021906}" srcOrd="3" destOrd="0" presId="urn:microsoft.com/office/officeart/2005/8/layout/hProcess4"/>
    <dgm:cxn modelId="{A6844EAD-5912-4696-8E3B-59A656468FC9}" type="presParOf" srcId="{AE5330AE-B36D-4EEC-B710-38913CC4D8A8}" destId="{44A8AE81-7462-4C50-9B00-3B9C20FAB13E}" srcOrd="4" destOrd="0" presId="urn:microsoft.com/office/officeart/2005/8/layout/hProcess4"/>
    <dgm:cxn modelId="{AB9D8B92-035C-4147-8073-6FBC102A9BBC}" type="presParOf" srcId="{44A8AE81-7462-4C50-9B00-3B9C20FAB13E}" destId="{8F5C52DD-05F8-4CCE-9C12-31274C585341}" srcOrd="0" destOrd="0" presId="urn:microsoft.com/office/officeart/2005/8/layout/hProcess4"/>
    <dgm:cxn modelId="{AEA5D8B2-2C24-4124-8E64-6FEDBDF3D9BF}" type="presParOf" srcId="{44A8AE81-7462-4C50-9B00-3B9C20FAB13E}" destId="{1B879974-3A4C-4C4D-9621-CBA1675C38FB}" srcOrd="1" destOrd="0" presId="urn:microsoft.com/office/officeart/2005/8/layout/hProcess4"/>
    <dgm:cxn modelId="{BD08C927-724C-49E8-9633-7108BF0D0440}" type="presParOf" srcId="{44A8AE81-7462-4C50-9B00-3B9C20FAB13E}" destId="{FB8F29AC-D11E-4FD1-BB05-DA238BD82709}" srcOrd="2" destOrd="0" presId="urn:microsoft.com/office/officeart/2005/8/layout/hProcess4"/>
    <dgm:cxn modelId="{BDA7ED73-CB3A-4BA3-BD80-A48A2C24612F}" type="presParOf" srcId="{44A8AE81-7462-4C50-9B00-3B9C20FAB13E}" destId="{A9F57191-0F09-400A-AB63-21158A903265}" srcOrd="3" destOrd="0" presId="urn:microsoft.com/office/officeart/2005/8/layout/hProcess4"/>
    <dgm:cxn modelId="{462AF022-EFBA-445E-A5B5-E22BC32A9C3A}" type="presParOf" srcId="{44A8AE81-7462-4C50-9B00-3B9C20FAB13E}" destId="{5881E7BA-1703-428F-876C-C3F7AF038AEB}" srcOrd="4" destOrd="0" presId="urn:microsoft.com/office/officeart/2005/8/layout/hProcess4"/>
    <dgm:cxn modelId="{6C419D2E-2DE8-4ACE-A988-43CB4A341BDF}" type="presParOf" srcId="{AE5330AE-B36D-4EEC-B710-38913CC4D8A8}" destId="{EE145AC6-FACA-4E7B-82E6-2E11D5A4CC35}" srcOrd="5" destOrd="0" presId="urn:microsoft.com/office/officeart/2005/8/layout/hProcess4"/>
    <dgm:cxn modelId="{EC2245F8-FCBD-4EF0-AA03-2E240AABA469}" type="presParOf" srcId="{AE5330AE-B36D-4EEC-B710-38913CC4D8A8}" destId="{DA6AF847-E0D0-40C2-87C7-D8D0E9024352}" srcOrd="6" destOrd="0" presId="urn:microsoft.com/office/officeart/2005/8/layout/hProcess4"/>
    <dgm:cxn modelId="{859F48F1-10C2-4170-A187-B960A45C3E86}" type="presParOf" srcId="{DA6AF847-E0D0-40C2-87C7-D8D0E9024352}" destId="{6683BB8B-B8DE-48DD-AF51-7DA80AA37D0A}" srcOrd="0" destOrd="0" presId="urn:microsoft.com/office/officeart/2005/8/layout/hProcess4"/>
    <dgm:cxn modelId="{139F4AB2-BE6B-4B92-8E12-9D63A933CBFB}" type="presParOf" srcId="{DA6AF847-E0D0-40C2-87C7-D8D0E9024352}" destId="{05061FFD-C8A2-4406-8DB8-D205554AAECC}" srcOrd="1" destOrd="0" presId="urn:microsoft.com/office/officeart/2005/8/layout/hProcess4"/>
    <dgm:cxn modelId="{0A9D9F13-163E-400F-B23B-8E541E2F8603}" type="presParOf" srcId="{DA6AF847-E0D0-40C2-87C7-D8D0E9024352}" destId="{8BCDAE85-8EF5-4F4B-8962-E9F255C3416D}" srcOrd="2" destOrd="0" presId="urn:microsoft.com/office/officeart/2005/8/layout/hProcess4"/>
    <dgm:cxn modelId="{CA676034-B044-4E08-B665-E40624BF94C0}" type="presParOf" srcId="{DA6AF847-E0D0-40C2-87C7-D8D0E9024352}" destId="{F8BC3547-380F-4CDB-97C3-84A63380F6F2}" srcOrd="3" destOrd="0" presId="urn:microsoft.com/office/officeart/2005/8/layout/hProcess4"/>
    <dgm:cxn modelId="{E3EE8950-CB64-47E9-AFD2-C6EEE4A19397}" type="presParOf" srcId="{DA6AF847-E0D0-40C2-87C7-D8D0E9024352}" destId="{A8D8DB37-A723-4945-900F-2546590C8D80}" srcOrd="4" destOrd="0" presId="urn:microsoft.com/office/officeart/2005/8/layout/hProcess4"/>
    <dgm:cxn modelId="{C6289DC0-0B3B-4991-96DC-5BC18C246E62}" type="presParOf" srcId="{AE5330AE-B36D-4EEC-B710-38913CC4D8A8}" destId="{447F74C7-FD5A-4FE7-A326-97BF4ADBEBE2}" srcOrd="7" destOrd="0" presId="urn:microsoft.com/office/officeart/2005/8/layout/hProcess4"/>
    <dgm:cxn modelId="{E04462E7-B3AB-4CE2-AB2F-402CE99482F4}" type="presParOf" srcId="{AE5330AE-B36D-4EEC-B710-38913CC4D8A8}" destId="{2425812C-DAB6-47FB-B1B7-08D25D93DA6E}" srcOrd="8" destOrd="0" presId="urn:microsoft.com/office/officeart/2005/8/layout/hProcess4"/>
    <dgm:cxn modelId="{B60479BC-45C6-45F4-9C5C-BA49BEDDD48F}" type="presParOf" srcId="{2425812C-DAB6-47FB-B1B7-08D25D93DA6E}" destId="{ADFA52D9-6F18-4FEF-94A9-5AA1F17E41F4}" srcOrd="0" destOrd="0" presId="urn:microsoft.com/office/officeart/2005/8/layout/hProcess4"/>
    <dgm:cxn modelId="{61D011CF-B8F8-4654-BA6E-196C4AE59657}" type="presParOf" srcId="{2425812C-DAB6-47FB-B1B7-08D25D93DA6E}" destId="{00680A0A-C5FE-4EA1-B0A9-3FB61CB6C57B}" srcOrd="1" destOrd="0" presId="urn:microsoft.com/office/officeart/2005/8/layout/hProcess4"/>
    <dgm:cxn modelId="{2EA0E895-9308-4620-9021-1B4F7EA042A3}" type="presParOf" srcId="{2425812C-DAB6-47FB-B1B7-08D25D93DA6E}" destId="{894B4D64-6D11-43F5-92BD-FBBDC9D2E172}" srcOrd="2" destOrd="0" presId="urn:microsoft.com/office/officeart/2005/8/layout/hProcess4"/>
    <dgm:cxn modelId="{5B36C739-0BC5-4F16-89D3-4264C0BEBA0C}" type="presParOf" srcId="{2425812C-DAB6-47FB-B1B7-08D25D93DA6E}" destId="{DCCCD0F9-B1ED-4324-A0D8-EAF4F291F15C}" srcOrd="3" destOrd="0" presId="urn:microsoft.com/office/officeart/2005/8/layout/hProcess4"/>
    <dgm:cxn modelId="{BC6C75DF-BB4B-4CE8-AA16-6538C30AA74F}" type="presParOf" srcId="{2425812C-DAB6-47FB-B1B7-08D25D93DA6E}" destId="{3EE56F22-23F9-4DEE-B68F-20B574960EB3}" srcOrd="4" destOrd="0" presId="urn:microsoft.com/office/officeart/2005/8/layout/hProcess4"/>
    <dgm:cxn modelId="{10ABB039-91A0-4A14-A36C-D66A6334C198}" type="presParOf" srcId="{AE5330AE-B36D-4EEC-B710-38913CC4D8A8}" destId="{C80805A6-A84A-4285-95E2-4C011316DDFE}" srcOrd="9" destOrd="0" presId="urn:microsoft.com/office/officeart/2005/8/layout/hProcess4"/>
    <dgm:cxn modelId="{B327840E-89E8-4FC6-B7E6-474E782E08B2}" type="presParOf" srcId="{AE5330AE-B36D-4EEC-B710-38913CC4D8A8}" destId="{4B52C1CE-8B86-488C-B56E-D0423428BA8D}" srcOrd="10" destOrd="0" presId="urn:microsoft.com/office/officeart/2005/8/layout/hProcess4"/>
    <dgm:cxn modelId="{6B82DA25-42FF-480E-B90D-EAE791FB6AB7}" type="presParOf" srcId="{4B52C1CE-8B86-488C-B56E-D0423428BA8D}" destId="{CBBCE525-0DA8-478E-B0D2-AA45877A0173}" srcOrd="0" destOrd="0" presId="urn:microsoft.com/office/officeart/2005/8/layout/hProcess4"/>
    <dgm:cxn modelId="{9C2DF9EF-F92F-490A-B4E8-414F89A21CE2}" type="presParOf" srcId="{4B52C1CE-8B86-488C-B56E-D0423428BA8D}" destId="{BDAAF9B7-D383-4B2F-A1FC-49EB22DD2A88}" srcOrd="1" destOrd="0" presId="urn:microsoft.com/office/officeart/2005/8/layout/hProcess4"/>
    <dgm:cxn modelId="{03A36882-92D3-44EA-B7D3-641524A1237C}" type="presParOf" srcId="{4B52C1CE-8B86-488C-B56E-D0423428BA8D}" destId="{90F91B54-40B8-4C9C-8324-C349D510CC5A}" srcOrd="2" destOrd="0" presId="urn:microsoft.com/office/officeart/2005/8/layout/hProcess4"/>
    <dgm:cxn modelId="{7BE2E3F0-A1FD-4C6A-A7E7-F1F654C4BE03}" type="presParOf" srcId="{4B52C1CE-8B86-488C-B56E-D0423428BA8D}" destId="{F92C6657-0181-4303-B17A-69AB492231E3}" srcOrd="3" destOrd="0" presId="urn:microsoft.com/office/officeart/2005/8/layout/hProcess4"/>
    <dgm:cxn modelId="{63E01A45-3EF9-4F8C-B60B-C8B4F2440FD8}" type="presParOf" srcId="{4B52C1CE-8B86-488C-B56E-D0423428BA8D}" destId="{A57FB880-2D79-41E6-903E-E135C83BF83D}" srcOrd="4" destOrd="0" presId="urn:microsoft.com/office/officeart/2005/8/layout/hProcess4"/>
    <dgm:cxn modelId="{1836068A-ED33-43C9-B5FE-2C09B93DE4F5}" type="presParOf" srcId="{AE5330AE-B36D-4EEC-B710-38913CC4D8A8}" destId="{F163DAB6-EF36-4DD2-A397-2C93045A4768}" srcOrd="11" destOrd="0" presId="urn:microsoft.com/office/officeart/2005/8/layout/hProcess4"/>
    <dgm:cxn modelId="{C8A7ADBD-3629-4113-9F3C-C3195AB81B21}" type="presParOf" srcId="{AE5330AE-B36D-4EEC-B710-38913CC4D8A8}" destId="{D0D4CFB7-9F7E-4717-8BB7-DA694F7629AB}" srcOrd="12" destOrd="0" presId="urn:microsoft.com/office/officeart/2005/8/layout/hProcess4"/>
    <dgm:cxn modelId="{57254003-F2E5-4BAA-8B4F-A129631C0347}" type="presParOf" srcId="{D0D4CFB7-9F7E-4717-8BB7-DA694F7629AB}" destId="{86C2D916-47C4-43C2-9689-E027D04B7B79}" srcOrd="0" destOrd="0" presId="urn:microsoft.com/office/officeart/2005/8/layout/hProcess4"/>
    <dgm:cxn modelId="{4C104A16-AE66-46F7-92D2-B52EB5BBF784}" type="presParOf" srcId="{D0D4CFB7-9F7E-4717-8BB7-DA694F7629AB}" destId="{791BE843-0159-4A4B-BDF7-01B62EA07D73}" srcOrd="1" destOrd="0" presId="urn:microsoft.com/office/officeart/2005/8/layout/hProcess4"/>
    <dgm:cxn modelId="{D373DE1A-DD7C-411B-A832-F41214C1F086}" type="presParOf" srcId="{D0D4CFB7-9F7E-4717-8BB7-DA694F7629AB}" destId="{B3FCE99F-D627-4777-B258-4D9D9289582A}" srcOrd="2" destOrd="0" presId="urn:microsoft.com/office/officeart/2005/8/layout/hProcess4"/>
    <dgm:cxn modelId="{2B5436FF-0B42-4CF3-9079-D67FB5ADCB63}" type="presParOf" srcId="{D0D4CFB7-9F7E-4717-8BB7-DA694F7629AB}" destId="{44750D60-390C-46B2-B02C-7A3713EBBCCB}" srcOrd="3" destOrd="0" presId="urn:microsoft.com/office/officeart/2005/8/layout/hProcess4"/>
    <dgm:cxn modelId="{FE4A5FA4-873E-42E1-97A2-FA93A78E7ECC}" type="presParOf" srcId="{D0D4CFB7-9F7E-4717-8BB7-DA694F7629AB}" destId="{894169BC-E974-4E85-A448-572469D0DEE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3DC10-A077-415E-8849-B63CF9011999}">
      <dsp:nvSpPr>
        <dsp:cNvPr id="0" name=""/>
        <dsp:cNvSpPr/>
      </dsp:nvSpPr>
      <dsp:spPr>
        <a:xfrm>
          <a:off x="1513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Create Schema</a:t>
          </a:r>
        </a:p>
      </dsp:txBody>
      <dsp:txXfrm>
        <a:off x="26138" y="2459310"/>
        <a:ext cx="1248113" cy="791506"/>
      </dsp:txXfrm>
    </dsp:sp>
    <dsp:sp modelId="{A659AB29-489E-4B48-B12B-70A83844E7C2}">
      <dsp:nvSpPr>
        <dsp:cNvPr id="0" name=""/>
        <dsp:cNvSpPr/>
      </dsp:nvSpPr>
      <dsp:spPr>
        <a:xfrm>
          <a:off x="732517" y="2696432"/>
          <a:ext cx="1420567" cy="1420567"/>
        </a:xfrm>
        <a:prstGeom prst="leftCircularArrow">
          <a:avLst>
            <a:gd name="adj1" fmla="val 3083"/>
            <a:gd name="adj2" fmla="val 378788"/>
            <a:gd name="adj3" fmla="val 2154299"/>
            <a:gd name="adj4" fmla="val 9024489"/>
            <a:gd name="adj5" fmla="val 35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A15FC-28C0-4C55-BAA6-A5C993834B6E}">
      <dsp:nvSpPr>
        <dsp:cNvPr id="0" name=""/>
        <dsp:cNvSpPr/>
      </dsp:nvSpPr>
      <dsp:spPr>
        <a:xfrm>
          <a:off x="289816" y="3275442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PostgreSQL</a:t>
          </a:r>
        </a:p>
      </dsp:txBody>
      <dsp:txXfrm>
        <a:off x="303248" y="3288874"/>
        <a:ext cx="1126347" cy="431730"/>
      </dsp:txXfrm>
    </dsp:sp>
    <dsp:sp modelId="{00993638-A0DF-44F4-95D7-15AE75D273EA}">
      <dsp:nvSpPr>
        <dsp:cNvPr id="0" name=""/>
        <dsp:cNvSpPr/>
      </dsp:nvSpPr>
      <dsp:spPr>
        <a:xfrm>
          <a:off x="1651592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Data Retrieved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Data Cleaning</a:t>
          </a:r>
        </a:p>
      </dsp:txBody>
      <dsp:txXfrm>
        <a:off x="1676217" y="2688607"/>
        <a:ext cx="1248113" cy="791506"/>
      </dsp:txXfrm>
    </dsp:sp>
    <dsp:sp modelId="{427248E9-DB8D-4232-986A-F3DE03021906}">
      <dsp:nvSpPr>
        <dsp:cNvPr id="0" name=""/>
        <dsp:cNvSpPr/>
      </dsp:nvSpPr>
      <dsp:spPr>
        <a:xfrm>
          <a:off x="2371785" y="1780469"/>
          <a:ext cx="1586341" cy="1586341"/>
        </a:xfrm>
        <a:prstGeom prst="circularArrow">
          <a:avLst>
            <a:gd name="adj1" fmla="val 2761"/>
            <a:gd name="adj2" fmla="val 336650"/>
            <a:gd name="adj3" fmla="val 19487839"/>
            <a:gd name="adj4" fmla="val 12575511"/>
            <a:gd name="adj5" fmla="val 32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CF24-4D84-42B3-8508-14010866F61C}">
      <dsp:nvSpPr>
        <dsp:cNvPr id="0" name=""/>
        <dsp:cNvSpPr/>
      </dsp:nvSpPr>
      <dsp:spPr>
        <a:xfrm>
          <a:off x="1939895" y="2205388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Python Script</a:t>
          </a:r>
        </a:p>
      </dsp:txBody>
      <dsp:txXfrm>
        <a:off x="1953327" y="2218820"/>
        <a:ext cx="1126347" cy="431730"/>
      </dsp:txXfrm>
    </dsp:sp>
    <dsp:sp modelId="{1B879974-3A4C-4C4D-9621-CBA1675C38FB}">
      <dsp:nvSpPr>
        <dsp:cNvPr id="0" name=""/>
        <dsp:cNvSpPr/>
      </dsp:nvSpPr>
      <dsp:spPr>
        <a:xfrm>
          <a:off x="3301672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Trend Analysis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Relationship checking with TARGET</a:t>
          </a:r>
        </a:p>
      </dsp:txBody>
      <dsp:txXfrm>
        <a:off x="3326297" y="2459310"/>
        <a:ext cx="1248113" cy="791506"/>
      </dsp:txXfrm>
    </dsp:sp>
    <dsp:sp modelId="{EE145AC6-FACA-4E7B-82E6-2E11D5A4CC35}">
      <dsp:nvSpPr>
        <dsp:cNvPr id="0" name=""/>
        <dsp:cNvSpPr/>
      </dsp:nvSpPr>
      <dsp:spPr>
        <a:xfrm>
          <a:off x="4032675" y="2696432"/>
          <a:ext cx="1420567" cy="1420567"/>
        </a:xfrm>
        <a:prstGeom prst="leftCircularArrow">
          <a:avLst>
            <a:gd name="adj1" fmla="val 3083"/>
            <a:gd name="adj2" fmla="val 378788"/>
            <a:gd name="adj3" fmla="val 2154299"/>
            <a:gd name="adj4" fmla="val 9024489"/>
            <a:gd name="adj5" fmla="val 35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57191-0F09-400A-AB63-21158A903265}">
      <dsp:nvSpPr>
        <dsp:cNvPr id="0" name=""/>
        <dsp:cNvSpPr/>
      </dsp:nvSpPr>
      <dsp:spPr>
        <a:xfrm>
          <a:off x="3589975" y="3275442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EDA</a:t>
          </a:r>
        </a:p>
      </dsp:txBody>
      <dsp:txXfrm>
        <a:off x="3603407" y="3288874"/>
        <a:ext cx="1126347" cy="431730"/>
      </dsp:txXfrm>
    </dsp:sp>
    <dsp:sp modelId="{05061FFD-C8A2-4406-8DB8-D205554AAECC}">
      <dsp:nvSpPr>
        <dsp:cNvPr id="0" name=""/>
        <dsp:cNvSpPr/>
      </dsp:nvSpPr>
      <dsp:spPr>
        <a:xfrm>
          <a:off x="4951751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TensorFlow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Keras</a:t>
          </a:r>
          <a:endParaRPr lang="en-GB" sz="1200" kern="1200" dirty="0"/>
        </a:p>
      </dsp:txBody>
      <dsp:txXfrm>
        <a:off x="4976376" y="2688607"/>
        <a:ext cx="1248113" cy="791506"/>
      </dsp:txXfrm>
    </dsp:sp>
    <dsp:sp modelId="{447F74C7-FD5A-4FE7-A326-97BF4ADBEBE2}">
      <dsp:nvSpPr>
        <dsp:cNvPr id="0" name=""/>
        <dsp:cNvSpPr/>
      </dsp:nvSpPr>
      <dsp:spPr>
        <a:xfrm>
          <a:off x="5671943" y="1780469"/>
          <a:ext cx="1586341" cy="1586341"/>
        </a:xfrm>
        <a:prstGeom prst="circularArrow">
          <a:avLst>
            <a:gd name="adj1" fmla="val 2761"/>
            <a:gd name="adj2" fmla="val 336650"/>
            <a:gd name="adj3" fmla="val 19487839"/>
            <a:gd name="adj4" fmla="val 12575511"/>
            <a:gd name="adj5" fmla="val 32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C3547-380F-4CDB-97C3-84A63380F6F2}">
      <dsp:nvSpPr>
        <dsp:cNvPr id="0" name=""/>
        <dsp:cNvSpPr/>
      </dsp:nvSpPr>
      <dsp:spPr>
        <a:xfrm>
          <a:off x="5240054" y="2205388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Model building</a:t>
          </a:r>
        </a:p>
      </dsp:txBody>
      <dsp:txXfrm>
        <a:off x="5253486" y="2218820"/>
        <a:ext cx="1126347" cy="431730"/>
      </dsp:txXfrm>
    </dsp:sp>
    <dsp:sp modelId="{00680A0A-C5FE-4EA1-B0A9-3FB61CB6C57B}">
      <dsp:nvSpPr>
        <dsp:cNvPr id="0" name=""/>
        <dsp:cNvSpPr/>
      </dsp:nvSpPr>
      <dsp:spPr>
        <a:xfrm>
          <a:off x="6601830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Train neural network model</a:t>
          </a:r>
        </a:p>
      </dsp:txBody>
      <dsp:txXfrm>
        <a:off x="6626455" y="2459310"/>
        <a:ext cx="1248113" cy="791506"/>
      </dsp:txXfrm>
    </dsp:sp>
    <dsp:sp modelId="{C80805A6-A84A-4285-95E2-4C011316DDFE}">
      <dsp:nvSpPr>
        <dsp:cNvPr id="0" name=""/>
        <dsp:cNvSpPr/>
      </dsp:nvSpPr>
      <dsp:spPr>
        <a:xfrm>
          <a:off x="7332834" y="2696432"/>
          <a:ext cx="1420567" cy="1420567"/>
        </a:xfrm>
        <a:prstGeom prst="leftCircularArrow">
          <a:avLst>
            <a:gd name="adj1" fmla="val 3083"/>
            <a:gd name="adj2" fmla="val 378788"/>
            <a:gd name="adj3" fmla="val 2154299"/>
            <a:gd name="adj4" fmla="val 9024489"/>
            <a:gd name="adj5" fmla="val 35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CD0F9-B1ED-4324-A0D8-EAF4F291F15C}">
      <dsp:nvSpPr>
        <dsp:cNvPr id="0" name=""/>
        <dsp:cNvSpPr/>
      </dsp:nvSpPr>
      <dsp:spPr>
        <a:xfrm>
          <a:off x="6890133" y="3275442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Training Data</a:t>
          </a:r>
        </a:p>
      </dsp:txBody>
      <dsp:txXfrm>
        <a:off x="6903565" y="3288874"/>
        <a:ext cx="1126347" cy="431730"/>
      </dsp:txXfrm>
    </dsp:sp>
    <dsp:sp modelId="{BDAAF9B7-D383-4B2F-A1FC-49EB22DD2A88}">
      <dsp:nvSpPr>
        <dsp:cNvPr id="0" name=""/>
        <dsp:cNvSpPr/>
      </dsp:nvSpPr>
      <dsp:spPr>
        <a:xfrm>
          <a:off x="8251910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Performance check of the model</a:t>
          </a:r>
        </a:p>
      </dsp:txBody>
      <dsp:txXfrm>
        <a:off x="8276535" y="2688607"/>
        <a:ext cx="1248113" cy="791506"/>
      </dsp:txXfrm>
    </dsp:sp>
    <dsp:sp modelId="{F163DAB6-EF36-4DD2-A397-2C93045A4768}">
      <dsp:nvSpPr>
        <dsp:cNvPr id="0" name=""/>
        <dsp:cNvSpPr/>
      </dsp:nvSpPr>
      <dsp:spPr>
        <a:xfrm>
          <a:off x="8972102" y="1780469"/>
          <a:ext cx="1586341" cy="1586341"/>
        </a:xfrm>
        <a:prstGeom prst="circularArrow">
          <a:avLst>
            <a:gd name="adj1" fmla="val 2761"/>
            <a:gd name="adj2" fmla="val 336650"/>
            <a:gd name="adj3" fmla="val 19487839"/>
            <a:gd name="adj4" fmla="val 12575511"/>
            <a:gd name="adj5" fmla="val 32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C6657-0181-4303-B17A-69AB492231E3}">
      <dsp:nvSpPr>
        <dsp:cNvPr id="0" name=""/>
        <dsp:cNvSpPr/>
      </dsp:nvSpPr>
      <dsp:spPr>
        <a:xfrm>
          <a:off x="8540213" y="2205388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Testing</a:t>
          </a:r>
        </a:p>
      </dsp:txBody>
      <dsp:txXfrm>
        <a:off x="8553645" y="2218820"/>
        <a:ext cx="1126347" cy="431730"/>
      </dsp:txXfrm>
    </dsp:sp>
    <dsp:sp modelId="{791BE843-0159-4A4B-BDF7-01B62EA07D73}">
      <dsp:nvSpPr>
        <dsp:cNvPr id="0" name=""/>
        <dsp:cNvSpPr/>
      </dsp:nvSpPr>
      <dsp:spPr>
        <a:xfrm>
          <a:off x="9901989" y="2434685"/>
          <a:ext cx="1297363" cy="1070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Evaluate the performance of the trained model</a:t>
          </a:r>
        </a:p>
      </dsp:txBody>
      <dsp:txXfrm>
        <a:off x="9926614" y="2459310"/>
        <a:ext cx="1248113" cy="791506"/>
      </dsp:txXfrm>
    </dsp:sp>
    <dsp:sp modelId="{44750D60-390C-46B2-B02C-7A3713EBBCCB}">
      <dsp:nvSpPr>
        <dsp:cNvPr id="0" name=""/>
        <dsp:cNvSpPr/>
      </dsp:nvSpPr>
      <dsp:spPr>
        <a:xfrm>
          <a:off x="10190292" y="3275442"/>
          <a:ext cx="1153211" cy="45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Predictive Analysis</a:t>
          </a:r>
        </a:p>
      </dsp:txBody>
      <dsp:txXfrm>
        <a:off x="10203724" y="3288874"/>
        <a:ext cx="1126347" cy="431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800" y="89262"/>
            <a:ext cx="7478486" cy="3056343"/>
          </a:xfrm>
        </p:spPr>
        <p:txBody>
          <a:bodyPr/>
          <a:lstStyle/>
          <a:p>
            <a:r>
              <a:rPr lang="en-GB" b="1" i="0" dirty="0">
                <a:solidFill>
                  <a:srgbClr val="202124"/>
                </a:solidFill>
                <a:effectLst/>
                <a:latin typeface="zeitung"/>
              </a:rPr>
              <a:t>Ames Iowa Housing Data</a:t>
            </a:r>
            <a:br>
              <a:rPr lang="en-GB" b="1" i="0" dirty="0">
                <a:solidFill>
                  <a:srgbClr val="202124"/>
                </a:solidFill>
                <a:effectLst/>
                <a:latin typeface="zeitung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2026A8D-5FC2-865B-974D-CDC963250914}"/>
              </a:ext>
            </a:extLst>
          </p:cNvPr>
          <p:cNvSpPr txBox="1">
            <a:spLocks/>
          </p:cNvSpPr>
          <p:nvPr/>
        </p:nvSpPr>
        <p:spPr>
          <a:xfrm>
            <a:off x="5812973" y="3712395"/>
            <a:ext cx="6161313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Source: </a:t>
            </a:r>
            <a:r>
              <a:rPr lang="en-US" sz="1800" cap="none" dirty="0"/>
              <a:t>Kaggle (</a:t>
            </a:r>
            <a:r>
              <a:rPr lang="en-US" sz="1800" cap="none" dirty="0">
                <a:hlinkClick r:id="rId2"/>
              </a:rPr>
              <a:t>www.Kaggle.com</a:t>
            </a:r>
            <a:r>
              <a:rPr lang="en-US" sz="1800" cap="none" dirty="0"/>
              <a:t>)</a:t>
            </a:r>
          </a:p>
          <a:p>
            <a:endParaRPr lang="en-US" sz="16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67440-4605-45D5-A2FB-78A8306DFB8E}"/>
              </a:ext>
            </a:extLst>
          </p:cNvPr>
          <p:cNvSpPr txBox="1"/>
          <p:nvPr/>
        </p:nvSpPr>
        <p:spPr>
          <a:xfrm>
            <a:off x="5812973" y="3010084"/>
            <a:ext cx="53477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Team Member:</a:t>
            </a:r>
          </a:p>
          <a:p>
            <a:endParaRPr lang="en-GB" sz="2000" b="1" dirty="0"/>
          </a:p>
          <a:p>
            <a:pPr marL="342900" indent="-342900">
              <a:buAutoNum type="arabicPeriod"/>
            </a:pPr>
            <a:r>
              <a:rPr lang="en-GB" sz="2000" dirty="0" err="1">
                <a:highlight>
                  <a:srgbClr val="FFFF00"/>
                </a:highlight>
              </a:rPr>
              <a:t>xxxxxxx</a:t>
            </a:r>
            <a:endParaRPr lang="en-GB" sz="2000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en-GB" sz="2000" dirty="0" err="1">
                <a:highlight>
                  <a:srgbClr val="FFFF00"/>
                </a:highlight>
              </a:rPr>
              <a:t>xxxxxxxx</a:t>
            </a:r>
            <a:endParaRPr lang="en-GB" sz="2000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en-GB" sz="2000" dirty="0"/>
              <a:t>Mohammad S </a:t>
            </a:r>
            <a:r>
              <a:rPr lang="en-GB" sz="2000" dirty="0" err="1"/>
              <a:t>Prodhania</a:t>
            </a:r>
            <a:endParaRPr lang="en-GB" sz="2000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F655666-31AE-42CB-92AF-A885CE2808D7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C3A7315-31B8-03FF-6817-1FAA7F59CDC4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4C250E32-9170-A88A-0D35-99C551A1DEB0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D45E-4155-9033-CEE4-254C86E5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8F5F-74F6-3E65-CAF9-A0B36AB5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Sales distribution by zoning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0C6-D997-E66E-BA8D-8C42161E96CF}"/>
              </a:ext>
            </a:extLst>
          </p:cNvPr>
          <p:cNvSpPr txBox="1"/>
          <p:nvPr/>
        </p:nvSpPr>
        <p:spPr>
          <a:xfrm>
            <a:off x="7673023" y="1758233"/>
            <a:ext cx="3850921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04F03-524D-498D-6642-3B5C46D02952}"/>
              </a:ext>
            </a:extLst>
          </p:cNvPr>
          <p:cNvSpPr txBox="1"/>
          <p:nvPr/>
        </p:nvSpPr>
        <p:spPr>
          <a:xfrm>
            <a:off x="7703508" y="2399275"/>
            <a:ext cx="385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The highest number of sales occur in the RL zone, featuring a median price of 172K.</a:t>
            </a:r>
          </a:p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FV is an upscale neighbourhood where the median house price exceeds 200K.</a:t>
            </a:r>
          </a:p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The RM area sees the second highest number of sales, with a median sales price of 120K.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EBB0D-C268-9FAE-8F4C-F571013A71FF}"/>
              </a:ext>
            </a:extLst>
          </p:cNvPr>
          <p:cNvSpPr txBox="1"/>
          <p:nvPr/>
        </p:nvSpPr>
        <p:spPr>
          <a:xfrm>
            <a:off x="978844" y="770694"/>
            <a:ext cx="1043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analyse the distribution of sales prices across different zoning types.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E6CA6-9216-2855-7F5E-21880A1AD810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4A83D99-4166-79F5-2AC3-0C35C29A06A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4340CB7-50CC-03FC-FD91-3F92C585A8AD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232E5-BD0F-ED5B-F8B6-A95A52E23436}"/>
              </a:ext>
            </a:extLst>
          </p:cNvPr>
          <p:cNvSpPr txBox="1"/>
          <p:nvPr/>
        </p:nvSpPr>
        <p:spPr>
          <a:xfrm>
            <a:off x="978844" y="5924468"/>
            <a:ext cx="626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RL: Residential in low </a:t>
            </a:r>
            <a:r>
              <a:rPr lang="en-GB" sz="1050" dirty="0" err="1"/>
              <a:t>densed</a:t>
            </a:r>
            <a:r>
              <a:rPr lang="en-GB" sz="1050" dirty="0"/>
              <a:t> area                                    RH: Residential in low </a:t>
            </a:r>
            <a:r>
              <a:rPr lang="en-GB" sz="1050" dirty="0" err="1"/>
              <a:t>densed</a:t>
            </a:r>
            <a:r>
              <a:rPr lang="en-GB" sz="1050" dirty="0"/>
              <a:t> area</a:t>
            </a:r>
          </a:p>
          <a:p>
            <a:r>
              <a:rPr lang="en-GB" sz="1050" dirty="0"/>
              <a:t>FV: Flood prone/Vulnerable area                                      RM: </a:t>
            </a:r>
            <a:r>
              <a:rPr lang="en-GB" sz="1050" dirty="0" err="1"/>
              <a:t>Residentian</a:t>
            </a:r>
            <a:r>
              <a:rPr lang="en-GB" sz="1050" dirty="0"/>
              <a:t> in median </a:t>
            </a:r>
            <a:r>
              <a:rPr lang="en-GB" sz="1050" dirty="0" err="1"/>
              <a:t>densed</a:t>
            </a:r>
            <a:r>
              <a:rPr lang="en-GB" sz="1050" dirty="0"/>
              <a:t> area</a:t>
            </a:r>
          </a:p>
          <a:p>
            <a:r>
              <a:rPr lang="en-GB" sz="1050" dirty="0"/>
              <a:t>C: Commercial area                                                              I: Industrial area</a:t>
            </a:r>
          </a:p>
          <a:p>
            <a:r>
              <a:rPr lang="en-GB" sz="1050" dirty="0"/>
              <a:t>A: Agricultural area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100824-4BB0-DFE3-1FEF-00D822B3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1" y="2081365"/>
            <a:ext cx="6859648" cy="22454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601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10F1E-F4E5-8DCF-AD8A-21093682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C6C6-4AC8-6262-73CA-055C29FB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5" y="1062870"/>
            <a:ext cx="7102257" cy="1033760"/>
          </a:xfrm>
        </p:spPr>
        <p:txBody>
          <a:bodyPr>
            <a:normAutofit/>
          </a:bodyPr>
          <a:lstStyle/>
          <a:p>
            <a:r>
              <a:rPr lang="en-US" sz="32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Machine learning</a:t>
            </a:r>
          </a:p>
        </p:txBody>
      </p:sp>
      <p:pic>
        <p:nvPicPr>
          <p:cNvPr id="3" name="Picture 12" descr="Aerial View Of Cedar Rapids Iowa Downtown - Free Schedule &amp; Planner  Printable">
            <a:extLst>
              <a:ext uri="{FF2B5EF4-FFF2-40B4-BE49-F238E27FC236}">
                <a16:creationId xmlns:a16="http://schemas.microsoft.com/office/drawing/2014/main" id="{4865A5C9-D63C-EA87-ECAA-C0A4DC252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" y="3493074"/>
            <a:ext cx="4940140" cy="24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F227435C-D8BC-0578-A05D-42DB5011EBE0}"/>
              </a:ext>
            </a:extLst>
          </p:cNvPr>
          <p:cNvSpPr txBox="1"/>
          <p:nvPr/>
        </p:nvSpPr>
        <p:spPr>
          <a:xfrm>
            <a:off x="945284" y="6171549"/>
            <a:ext cx="10077620" cy="21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3"/>
              </a:lnSpc>
              <a:spcBef>
                <a:spcPct val="0"/>
              </a:spcBef>
            </a:pPr>
            <a:r>
              <a:rPr lang="en-US" sz="9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MACHINE LEARNING, PREDECTIVE ANALYSIS</a:t>
            </a:r>
          </a:p>
        </p:txBody>
      </p:sp>
      <p:pic>
        <p:nvPicPr>
          <p:cNvPr id="1026" name="Picture 2" descr="Construction Updates | Hancher Auditorium">
            <a:extLst>
              <a:ext uri="{FF2B5EF4-FFF2-40B4-BE49-F238E27FC236}">
                <a16:creationId xmlns:a16="http://schemas.microsoft.com/office/drawing/2014/main" id="{1C5F1FA0-57DC-FEB6-8B4B-79EA02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694943"/>
            <a:ext cx="524655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C00E06-C058-A03A-464F-ABC71A9120B8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D48F4EC-6F03-9AC4-B3F4-85BE9BCD888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A79F1971-AC80-B8B2-FA2E-9FBB0D08DDED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918C4C-EDD9-E4D4-8F3A-13C7F3F8AE28}"/>
              </a:ext>
            </a:extLst>
          </p:cNvPr>
          <p:cNvSpPr txBox="1">
            <a:spLocks/>
          </p:cNvSpPr>
          <p:nvPr/>
        </p:nvSpPr>
        <p:spPr>
          <a:xfrm>
            <a:off x="5887233" y="4244490"/>
            <a:ext cx="6073119" cy="103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Data ready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Model Preparation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Training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46009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A22AE-7B72-D70E-B12D-6E08AAD6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4342-63D9-D0D8-6B93-EEE87EB5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Creating new data 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64680-AF6C-DE93-E88D-3DCED2891115}"/>
              </a:ext>
            </a:extLst>
          </p:cNvPr>
          <p:cNvSpPr txBox="1"/>
          <p:nvPr/>
        </p:nvSpPr>
        <p:spPr>
          <a:xfrm>
            <a:off x="7673023" y="1758233"/>
            <a:ext cx="3850921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84DB2-9172-B9B0-99EE-CBF7133BB401}"/>
              </a:ext>
            </a:extLst>
          </p:cNvPr>
          <p:cNvSpPr txBox="1"/>
          <p:nvPr/>
        </p:nvSpPr>
        <p:spPr>
          <a:xfrm>
            <a:off x="978844" y="770694"/>
            <a:ext cx="10436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compile similar data-total square footage of an apt including no of full bathrooms</a:t>
            </a:r>
          </a:p>
          <a:p>
            <a:pPr marL="285750" indent="-285750">
              <a:buFontTx/>
              <a:buChar char="-"/>
            </a:pPr>
            <a:r>
              <a:rPr lang="en-GB" dirty="0"/>
              <a:t>Data ready for training and testing with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944866-017F-2A32-B919-A7F898639089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2B19097-891A-D394-8883-5A78C3B16AC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532F416-67E4-FB23-1314-097759569FB9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E32EE1-2B9E-E0D7-C540-AA7D1249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0" y="1957130"/>
            <a:ext cx="8828011" cy="3591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161162-7B88-778F-E054-6FB2F588D8C4}"/>
              </a:ext>
            </a:extLst>
          </p:cNvPr>
          <p:cNvSpPr txBox="1"/>
          <p:nvPr/>
        </p:nvSpPr>
        <p:spPr>
          <a:xfrm>
            <a:off x="7891397" y="2149734"/>
            <a:ext cx="1678488" cy="29233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94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37DD-F9FC-6E10-9619-5FA1D958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D580-D66D-2582-0CF2-92FA4341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distribution of total square footage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C5450-B8AB-25F5-DCE9-AB90F1AC4A1C}"/>
              </a:ext>
            </a:extLst>
          </p:cNvPr>
          <p:cNvSpPr txBox="1"/>
          <p:nvPr/>
        </p:nvSpPr>
        <p:spPr>
          <a:xfrm>
            <a:off x="7673023" y="1758233"/>
            <a:ext cx="3850921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62514-5032-4446-66CC-6097F65340B6}"/>
              </a:ext>
            </a:extLst>
          </p:cNvPr>
          <p:cNvSpPr txBox="1"/>
          <p:nvPr/>
        </p:nvSpPr>
        <p:spPr>
          <a:xfrm>
            <a:off x="7703508" y="2399275"/>
            <a:ext cx="38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Avenir Next LT Pro Light" panose="020B0304020202020204" pitchFamily="34" charset="0"/>
              </a:rPr>
              <a:t>xxcxxxx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AF324-7406-7858-E51E-9B5C60895366}"/>
              </a:ext>
            </a:extLst>
          </p:cNvPr>
          <p:cNvSpPr txBox="1"/>
          <p:nvPr/>
        </p:nvSpPr>
        <p:spPr>
          <a:xfrm>
            <a:off x="978844" y="770694"/>
            <a:ext cx="1043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to analyse the distribution of sales prices across different zoning types.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D5D61C-0774-7A43-70C1-8D116B6AC753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42E523B-5DA3-5F7E-B4CA-821D24DF3DC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2AE7BAD-CBD0-186A-8BE3-A34B2522DE42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FF387-AD8F-C92B-6656-4E145FF1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4" y="1669654"/>
            <a:ext cx="6148466" cy="4506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204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9B0B5-5967-32B9-8B0C-2E050E2B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B5DA-1903-BD0F-8EF4-64D47353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distribution of total bathrooms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EE074-3FC1-E8C5-2F80-EC9596357000}"/>
              </a:ext>
            </a:extLst>
          </p:cNvPr>
          <p:cNvSpPr txBox="1"/>
          <p:nvPr/>
        </p:nvSpPr>
        <p:spPr>
          <a:xfrm>
            <a:off x="7673023" y="1758233"/>
            <a:ext cx="3850921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232FF-9DEF-1E3C-0775-7A2900C21FBB}"/>
              </a:ext>
            </a:extLst>
          </p:cNvPr>
          <p:cNvSpPr txBox="1"/>
          <p:nvPr/>
        </p:nvSpPr>
        <p:spPr>
          <a:xfrm>
            <a:off x="7703508" y="2399275"/>
            <a:ext cx="38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Avenir Next LT Pro Light" panose="020B0304020202020204" pitchFamily="34" charset="0"/>
              </a:rPr>
              <a:t>xxcxxxx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AC244-6052-3090-2E71-B41D320E6A7E}"/>
              </a:ext>
            </a:extLst>
          </p:cNvPr>
          <p:cNvSpPr txBox="1"/>
          <p:nvPr/>
        </p:nvSpPr>
        <p:spPr>
          <a:xfrm>
            <a:off x="978844" y="770694"/>
            <a:ext cx="1043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to check correlation between house type and bathroom quantity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025AA8-AC7D-BE8B-9BA6-6C486FD35B93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9B4A0FB-CF1F-5A13-3E7C-59002336C444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2F0E63A-7AF8-B023-80AC-799638CD39E4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AE27E-FB58-710E-FA5D-CC897923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74" y="1758233"/>
            <a:ext cx="5937336" cy="44344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224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A0E7B-B791-D480-4D2B-E9BA4320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C485-DE98-A8AF-FA0A-4035920D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GB" sz="2600" dirty="0"/>
              <a:t>Testing Means of Absolute Error (MEA)</a:t>
            </a:r>
            <a:endParaRPr lang="en-ZA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77E34-E59A-B8B1-1D8F-A89CFD6774F8}"/>
              </a:ext>
            </a:extLst>
          </p:cNvPr>
          <p:cNvSpPr txBox="1"/>
          <p:nvPr/>
        </p:nvSpPr>
        <p:spPr>
          <a:xfrm>
            <a:off x="452647" y="832083"/>
            <a:ext cx="9981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evaluate the margin of error in the model's predictions. # Here shows that the model is making very good generalizations, matching very closely to the training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488107-683F-EF2E-1635-EB9606C67BF5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BD287AC-7CFD-AC8B-7D14-086EC1B22F68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D523F891-F4B6-5FF5-A8BF-4FCBD97E890A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10B02-1202-486A-C80D-B543A73F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0" y="2478868"/>
            <a:ext cx="4015535" cy="3085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F31185-7D82-2A97-388E-0EACBFC5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362" y="2478868"/>
            <a:ext cx="4469172" cy="3085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61429A-22FD-1969-4F88-C8ED46544362}"/>
              </a:ext>
            </a:extLst>
          </p:cNvPr>
          <p:cNvSpPr txBox="1"/>
          <p:nvPr/>
        </p:nvSpPr>
        <p:spPr>
          <a:xfrm>
            <a:off x="703027" y="5901213"/>
            <a:ext cx="920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Here shows that the model is making very good generalizations, matching very closely to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26288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82D6-FD8B-2B11-F42C-7EF98F29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FA8B-2151-E799-256E-A3128562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GB" sz="2600" dirty="0"/>
              <a:t>Regression testing</a:t>
            </a:r>
            <a:endParaRPr lang="en-ZA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CACF-2461-7212-4FE7-1D31CCC29234}"/>
              </a:ext>
            </a:extLst>
          </p:cNvPr>
          <p:cNvSpPr txBox="1"/>
          <p:nvPr/>
        </p:nvSpPr>
        <p:spPr>
          <a:xfrm>
            <a:off x="452647" y="832083"/>
            <a:ext cx="998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further evaluate the model's quality and stability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A1664-6A65-1737-C093-727B0084614F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1EB89D4-A7FC-EA48-BE63-8D79AF48145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251547E-9CDF-4AC1-BBE9-6409BE80A880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544D4-DDBE-B642-D7AF-D127220FD755}"/>
              </a:ext>
            </a:extLst>
          </p:cNvPr>
          <p:cNvSpPr txBox="1"/>
          <p:nvPr/>
        </p:nvSpPr>
        <p:spPr>
          <a:xfrm>
            <a:off x="638410" y="5059898"/>
            <a:ext cx="920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Here shows that the model is making very good generalizations, matching very closely to the training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F6871-0A98-52F9-138A-DCCAF2BB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0" y="2229359"/>
            <a:ext cx="9144890" cy="20795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1026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F973-05FB-EA05-945F-1F176F53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E48F-999A-E033-7FD0-553C234E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GB" sz="2600" dirty="0"/>
              <a:t>Regression testing</a:t>
            </a:r>
            <a:endParaRPr lang="en-ZA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5DDB2-4E60-82AB-68E4-E05E20C98A07}"/>
              </a:ext>
            </a:extLst>
          </p:cNvPr>
          <p:cNvSpPr txBox="1"/>
          <p:nvPr/>
        </p:nvSpPr>
        <p:spPr>
          <a:xfrm>
            <a:off x="452647" y="832083"/>
            <a:ext cx="998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further evaluate the model's quality and stability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4E67DC-87CD-0C85-258B-2F13FE716C7B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F51FA3F-E05B-4AAC-353E-53234DBD777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EEE425D-8E3A-F57D-FC18-3D3519C5E8F4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C25E-7F9A-32A8-0F35-F987A9C8008D}"/>
              </a:ext>
            </a:extLst>
          </p:cNvPr>
          <p:cNvSpPr txBox="1"/>
          <p:nvPr/>
        </p:nvSpPr>
        <p:spPr>
          <a:xfrm>
            <a:off x="843860" y="5700590"/>
            <a:ext cx="920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Here shows that the model is making very good generalizations, matching very closely to the training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691E8-C6B8-D544-B7DF-591AE2D7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03" y="2033611"/>
            <a:ext cx="6900249" cy="2853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501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98CD-06DE-0710-287C-6D5D3A48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D685-26F4-7AF5-0719-30522DFA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GB" sz="2600" dirty="0"/>
              <a:t>Actual vs predicted Sales by year</a:t>
            </a:r>
            <a:endParaRPr lang="en-ZA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AFC13-540C-EC31-8D41-8CE57FDEA4C8}"/>
              </a:ext>
            </a:extLst>
          </p:cNvPr>
          <p:cNvSpPr txBox="1"/>
          <p:nvPr/>
        </p:nvSpPr>
        <p:spPr>
          <a:xfrm>
            <a:off x="452647" y="832083"/>
            <a:ext cx="998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to further evaluate the model's quality and stability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601BE-9779-4F9C-C38B-C09EB279B187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D0F0B47-D653-3862-01DF-DDCCAFACE84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BDDF5C8D-51E1-E8D0-A5BA-0FFFF9D557AF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A4310-CC6A-7BC8-036F-137B5677A924}"/>
              </a:ext>
            </a:extLst>
          </p:cNvPr>
          <p:cNvSpPr txBox="1"/>
          <p:nvPr/>
        </p:nvSpPr>
        <p:spPr>
          <a:xfrm>
            <a:off x="944068" y="6211669"/>
            <a:ext cx="920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Here shows that the model is making very good generalizations, matching very closely to the training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0F6A7-FF64-ABB0-13B7-512AD81C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0" y="1647240"/>
            <a:ext cx="6976613" cy="44279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9753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E3B7C-4F5E-2874-C76B-F87BD4C5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F0EB-5943-98F8-5DD7-FA09757E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42" y="517439"/>
            <a:ext cx="10504279" cy="685800"/>
          </a:xfrm>
        </p:spPr>
        <p:txBody>
          <a:bodyPr>
            <a:normAutofit/>
          </a:bodyPr>
          <a:lstStyle/>
          <a:p>
            <a:r>
              <a:rPr lang="en-GB" sz="2600" dirty="0"/>
              <a:t>Conclusion</a:t>
            </a:r>
            <a:endParaRPr lang="en-ZA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9AF2A8-C50E-D739-7F41-D26824439CE6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94F5C85-755E-9A4D-5133-6153A01C70A8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21C0AF1-0083-F1A6-8210-A3052AF179E9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2DEF1-ABBB-7646-8168-A9F79F71334F}"/>
              </a:ext>
            </a:extLst>
          </p:cNvPr>
          <p:cNvSpPr txBox="1"/>
          <p:nvPr/>
        </p:nvSpPr>
        <p:spPr>
          <a:xfrm>
            <a:off x="827902" y="1409864"/>
            <a:ext cx="9601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/>
              <a:t>Between 2007 and 2010, there was a noticeable decline in house prices in Ames, Iowa. Specifically, there was a sharp decline in prices between 2007 and 2008, and again from 2009 to 2010. </a:t>
            </a:r>
          </a:p>
          <a:p>
            <a:pPr marL="342900" indent="-342900">
              <a:buAutoNum type="arabicPeriod"/>
            </a:pPr>
            <a:r>
              <a:rPr lang="en-GB" sz="2400" dirty="0"/>
              <a:t>This trend can be attributed to the global recession that took place during these years1. </a:t>
            </a:r>
          </a:p>
          <a:p>
            <a:pPr marL="342900" indent="-342900">
              <a:buAutoNum type="arabicPeriod"/>
            </a:pPr>
            <a:r>
              <a:rPr lang="en-GB" sz="2400" dirty="0"/>
              <a:t>Additionally, high-value houses saw a decline, particularly between 2009 and 2010, while low-value houses experienced an upward trend.</a:t>
            </a:r>
          </a:p>
          <a:p>
            <a:pPr marL="342900" indent="-342900">
              <a:buAutoNum type="arabicPeriod"/>
            </a:pPr>
            <a:r>
              <a:rPr lang="en-GB" sz="2400" dirty="0">
                <a:highlight>
                  <a:srgbClr val="FFFF00"/>
                </a:highlight>
              </a:rPr>
              <a:t>Neural Network Model can perfectly predict Target price with an accuracy of almost 100%</a:t>
            </a:r>
          </a:p>
          <a:p>
            <a:pPr marL="342900" indent="-342900">
              <a:buAutoNum type="arabicPeriod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5524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9764050" cy="1326514"/>
          </a:xfrm>
        </p:spPr>
        <p:txBody>
          <a:bodyPr>
            <a:normAutofit/>
          </a:bodyPr>
          <a:lstStyle/>
          <a:p>
            <a:r>
              <a:rPr lang="en-US" sz="2600" dirty="0"/>
              <a:t>Overview of </a:t>
            </a:r>
            <a:r>
              <a:rPr lang="en-GB" sz="2600" dirty="0"/>
              <a:t>Ames Iowa Housing Data</a:t>
            </a:r>
            <a:br>
              <a:rPr lang="en-GB" sz="16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2600" dirty="0"/>
          </a:p>
        </p:txBody>
      </p:sp>
      <p:sp>
        <p:nvSpPr>
          <p:cNvPr id="4" name="AutoShape 2" descr="Kaggle">
            <a:hlinkClick r:id="rId2"/>
            <a:extLst>
              <a:ext uri="{FF2B5EF4-FFF2-40B4-BE49-F238E27FC236}">
                <a16:creationId xmlns:a16="http://schemas.microsoft.com/office/drawing/2014/main" id="{04B1555F-D047-0CC1-1EBE-A05B0D4C9F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360BB5-9F4E-CADC-0819-748BFF9CA616}"/>
              </a:ext>
            </a:extLst>
          </p:cNvPr>
          <p:cNvSpPr txBox="1">
            <a:spLocks/>
          </p:cNvSpPr>
          <p:nvPr/>
        </p:nvSpPr>
        <p:spPr>
          <a:xfrm>
            <a:off x="577378" y="1314113"/>
            <a:ext cx="10079736" cy="49325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Context: </a:t>
            </a:r>
          </a:p>
          <a:p>
            <a:pPr marL="0" indent="0" fontAlgn="base">
              <a:buNone/>
            </a:pPr>
            <a:r>
              <a:rPr lang="en-GB" dirty="0"/>
              <a:t>	The Ames Housing dataset is a great alternative to the popular but older 	Boston Housing dataset.</a:t>
            </a:r>
          </a:p>
          <a:p>
            <a:pPr marL="0" indent="0">
              <a:buNone/>
            </a:pPr>
            <a:r>
              <a:rPr lang="en-GB" sz="2400" b="1" dirty="0"/>
              <a:t>Content:</a:t>
            </a:r>
          </a:p>
          <a:p>
            <a:pPr marL="0" indent="0" fontAlgn="base">
              <a:buNone/>
            </a:pPr>
            <a:r>
              <a:rPr lang="en-GB" dirty="0"/>
              <a:t>	The Ames Housing dataset </a:t>
            </a:r>
            <a:r>
              <a:rPr lang="en-GB" i="1" dirty="0"/>
              <a:t>contains 79 explanatory variables </a:t>
            </a:r>
            <a:r>
              <a:rPr lang="en-GB" dirty="0"/>
              <a:t>describing 	(almost) every aspect of residential homes in Ames, Iowa with the goal of 	</a:t>
            </a:r>
            <a:r>
              <a:rPr lang="en-GB" i="1" dirty="0"/>
              <a:t>predicting the selling price.</a:t>
            </a:r>
          </a:p>
          <a:p>
            <a:pPr marL="0" indent="0" fontAlgn="base">
              <a:buNone/>
            </a:pPr>
            <a:r>
              <a:rPr lang="en-GB" sz="2400" b="1" dirty="0"/>
              <a:t>Acknowledgements:</a:t>
            </a:r>
          </a:p>
          <a:p>
            <a:pPr marL="0" indent="0" fontAlgn="base">
              <a:buNone/>
            </a:pPr>
            <a:r>
              <a:rPr lang="en-GB" dirty="0"/>
              <a:t>	The Ames Housing dataset was compiled by Dean De Cock in 2011</a:t>
            </a:r>
            <a:r>
              <a:rPr lang="en-GB" i="1" dirty="0"/>
              <a:t>, for use in 	data science education.</a:t>
            </a:r>
          </a:p>
          <a:p>
            <a:pPr marL="0" indent="0" fontAlgn="base">
              <a:buNone/>
            </a:pPr>
            <a:r>
              <a:rPr lang="en-GB" sz="2400" b="1" dirty="0"/>
              <a:t>Data Size</a:t>
            </a:r>
          </a:p>
          <a:p>
            <a:pPr marL="0" indent="0" fontAlgn="base">
              <a:buNone/>
            </a:pPr>
            <a:r>
              <a:rPr lang="en-GB" dirty="0"/>
              <a:t>	</a:t>
            </a:r>
            <a:r>
              <a:rPr lang="en-GB" i="1" dirty="0" err="1">
                <a:highlight>
                  <a:srgbClr val="FFFF00"/>
                </a:highlight>
              </a:rPr>
              <a:t>xxxxxxx</a:t>
            </a:r>
            <a:r>
              <a:rPr lang="en-GB" i="1" dirty="0"/>
              <a:t> rows </a:t>
            </a:r>
            <a:r>
              <a:rPr lang="en-GB" dirty="0"/>
              <a:t>with </a:t>
            </a:r>
            <a:r>
              <a:rPr lang="en-GB" i="1" dirty="0"/>
              <a:t>82 columns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03F5E-33C1-C292-40C9-83497C409506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A48A7FE-C764-4207-9881-E681ED1DBDF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9B921687-46F5-6822-2980-9D54EB6C4AF5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0F915-4645-946C-452F-F56194427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72277"/>
            <a:ext cx="191738" cy="1199923"/>
            <a:chOff x="0" y="0"/>
            <a:chExt cx="305824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824" cy="1913890"/>
            </a:xfrm>
            <a:custGeom>
              <a:avLst/>
              <a:gdLst/>
              <a:ahLst/>
              <a:cxnLst/>
              <a:rect l="l" t="t" r="r" b="b"/>
              <a:pathLst>
                <a:path w="305824" h="1913890">
                  <a:moveTo>
                    <a:pt x="0" y="0"/>
                  </a:moveTo>
                  <a:lnTo>
                    <a:pt x="305824" y="0"/>
                  </a:lnTo>
                  <a:lnTo>
                    <a:pt x="30582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0896" y="981077"/>
            <a:ext cx="9993085" cy="38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cap="all" dirty="0">
                <a:latin typeface="+mj-lt"/>
                <a:ea typeface="+mj-ea"/>
                <a:cs typeface="+mj-cs"/>
                <a:sym typeface="Raleway Heavy"/>
              </a:rPr>
              <a:t>Project Requirement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9663" y="4816491"/>
            <a:ext cx="2134443" cy="14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"/>
              </a:lnSpc>
              <a:spcBef>
                <a:spcPct val="0"/>
              </a:spcBef>
            </a:pPr>
            <a:r>
              <a:rPr lang="en-US" sz="867" spc="633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DATA RETRIEVE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85053" y="4765690"/>
            <a:ext cx="2397284" cy="12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7"/>
              </a:lnSpc>
              <a:spcBef>
                <a:spcPct val="0"/>
              </a:spcBef>
            </a:pPr>
            <a:r>
              <a:rPr lang="en-US" sz="800" spc="535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endParaRPr lang="en-US" sz="733" spc="535" dirty="0">
              <a:solidFill>
                <a:srgbClr val="BE94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 descr="What Is Machine Learning? We Explore ...">
            <a:extLst>
              <a:ext uri="{FF2B5EF4-FFF2-40B4-BE49-F238E27FC236}">
                <a16:creationId xmlns:a16="http://schemas.microsoft.com/office/drawing/2014/main" id="{FC676997-1AC0-A8E5-AA91-256F26B0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14025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4"/>
          <p:cNvSpPr txBox="1"/>
          <p:nvPr/>
        </p:nvSpPr>
        <p:spPr>
          <a:xfrm>
            <a:off x="2898974" y="3655487"/>
            <a:ext cx="2342591" cy="34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73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pic>
        <p:nvPicPr>
          <p:cNvPr id="1032" name="Picture 8" descr="Top Data Modeling Tools for 2025: A ...">
            <a:extLst>
              <a:ext uri="{FF2B5EF4-FFF2-40B4-BE49-F238E27FC236}">
                <a16:creationId xmlns:a16="http://schemas.microsoft.com/office/drawing/2014/main" id="{85B0C6FD-1E1E-91F6-3A14-AE9CCAAA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8" y="314025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CF6849E8-8DB8-8AF9-AE5D-82975252E8FB}"/>
              </a:ext>
            </a:extLst>
          </p:cNvPr>
          <p:cNvSpPr txBox="1"/>
          <p:nvPr/>
        </p:nvSpPr>
        <p:spPr>
          <a:xfrm>
            <a:off x="-237847" y="3533694"/>
            <a:ext cx="2342591" cy="34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73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</a:p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73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RETRIEVE</a:t>
            </a:r>
          </a:p>
        </p:txBody>
      </p:sp>
      <p:pic>
        <p:nvPicPr>
          <p:cNvPr id="1034" name="Picture 10" descr="GitHub restores popular Python repo hit ...">
            <a:extLst>
              <a:ext uri="{FF2B5EF4-FFF2-40B4-BE49-F238E27FC236}">
                <a16:creationId xmlns:a16="http://schemas.microsoft.com/office/drawing/2014/main" id="{F238DC25-651E-2935-BD36-760CD522D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64" y="31654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DA474A7D-85A1-6513-2BB6-8B0D01A184CC}"/>
              </a:ext>
            </a:extLst>
          </p:cNvPr>
          <p:cNvSpPr txBox="1"/>
          <p:nvPr/>
        </p:nvSpPr>
        <p:spPr>
          <a:xfrm>
            <a:off x="6420131" y="3539900"/>
            <a:ext cx="2342591" cy="34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73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GITHUB DOCUMENTATION</a:t>
            </a:r>
          </a:p>
        </p:txBody>
      </p:sp>
      <p:pic>
        <p:nvPicPr>
          <p:cNvPr id="1042" name="Picture 18" descr="30+ Presentation Background Images for ...">
            <a:extLst>
              <a:ext uri="{FF2B5EF4-FFF2-40B4-BE49-F238E27FC236}">
                <a16:creationId xmlns:a16="http://schemas.microsoft.com/office/drawing/2014/main" id="{F95C1F31-BF6D-D8B9-C5DB-AF48F0DF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31" y="3177063"/>
            <a:ext cx="2853832" cy="155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D21D4BE7-7D02-A467-0D1C-544E296720EC}"/>
              </a:ext>
            </a:extLst>
          </p:cNvPr>
          <p:cNvSpPr txBox="1"/>
          <p:nvPr/>
        </p:nvSpPr>
        <p:spPr>
          <a:xfrm>
            <a:off x="9385053" y="3772613"/>
            <a:ext cx="2342591" cy="16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73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CA3371DC-2A36-1539-D659-B70633820EF6}"/>
              </a:ext>
            </a:extLst>
          </p:cNvPr>
          <p:cNvSpPr txBox="1"/>
          <p:nvPr/>
        </p:nvSpPr>
        <p:spPr>
          <a:xfrm>
            <a:off x="6515372" y="4816491"/>
            <a:ext cx="2397284" cy="25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7"/>
              </a:lnSpc>
              <a:spcBef>
                <a:spcPct val="0"/>
              </a:spcBef>
            </a:pPr>
            <a:r>
              <a:rPr lang="en-US" sz="800" spc="535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GITHUB DOCUMENTATION</a:t>
            </a:r>
            <a:endParaRPr lang="en-US" sz="733" spc="535" dirty="0">
              <a:solidFill>
                <a:srgbClr val="BE94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974E02D1-1333-BE7E-9CCF-6D1B046758AA}"/>
              </a:ext>
            </a:extLst>
          </p:cNvPr>
          <p:cNvSpPr txBox="1"/>
          <p:nvPr/>
        </p:nvSpPr>
        <p:spPr>
          <a:xfrm>
            <a:off x="3127677" y="4880611"/>
            <a:ext cx="2397284" cy="12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7"/>
              </a:lnSpc>
              <a:spcBef>
                <a:spcPct val="0"/>
              </a:spcBef>
            </a:pPr>
            <a:r>
              <a:rPr lang="en-US" sz="800" spc="535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lang="en-US" sz="733" spc="535" dirty="0">
              <a:solidFill>
                <a:srgbClr val="BE94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83" y="1257820"/>
            <a:ext cx="5864352" cy="1033760"/>
          </a:xfrm>
        </p:spPr>
        <p:txBody>
          <a:bodyPr>
            <a:normAutofit/>
          </a:bodyPr>
          <a:lstStyle/>
          <a:p>
            <a:r>
              <a:rPr lang="en-US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FLOW CHART</a:t>
            </a:r>
          </a:p>
        </p:txBody>
      </p:sp>
      <p:pic>
        <p:nvPicPr>
          <p:cNvPr id="3" name="Picture 12" descr="Aerial View Of Cedar Rapids Iowa Downtown - Free Schedule &amp; Planner  Printable">
            <a:extLst>
              <a:ext uri="{FF2B5EF4-FFF2-40B4-BE49-F238E27FC236}">
                <a16:creationId xmlns:a16="http://schemas.microsoft.com/office/drawing/2014/main" id="{93FE2ABA-60A5-214C-5F28-3F173A46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" y="3493074"/>
            <a:ext cx="4940140" cy="24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6724E784-5C1D-4690-5A62-66136AFF8D15}"/>
              </a:ext>
            </a:extLst>
          </p:cNvPr>
          <p:cNvSpPr txBox="1"/>
          <p:nvPr/>
        </p:nvSpPr>
        <p:spPr>
          <a:xfrm>
            <a:off x="945284" y="6171549"/>
            <a:ext cx="10077620" cy="21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3"/>
              </a:lnSpc>
              <a:spcBef>
                <a:spcPct val="0"/>
              </a:spcBef>
            </a:pPr>
            <a:r>
              <a:rPr lang="en-US" sz="9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MACHINE LEARNING, PREDECTIVE ANALYSIS</a:t>
            </a:r>
          </a:p>
        </p:txBody>
      </p:sp>
      <p:pic>
        <p:nvPicPr>
          <p:cNvPr id="1026" name="Picture 2" descr="Construction Updates | Hancher Auditorium">
            <a:extLst>
              <a:ext uri="{FF2B5EF4-FFF2-40B4-BE49-F238E27FC236}">
                <a16:creationId xmlns:a16="http://schemas.microsoft.com/office/drawing/2014/main" id="{6F40280F-4ED5-BA89-0A1F-A47E1A40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694943"/>
            <a:ext cx="524655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61136A-5C52-9B3E-55B4-850CBA3ABB60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C5C10E0-DAC8-DF7A-113F-2C7D624315D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C96CF714-C89C-12D3-E706-189575BFE980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E1D200-435B-F645-F2D4-1DF72B8E3E50}"/>
              </a:ext>
            </a:extLst>
          </p:cNvPr>
          <p:cNvSpPr txBox="1">
            <a:spLocks/>
          </p:cNvSpPr>
          <p:nvPr/>
        </p:nvSpPr>
        <p:spPr>
          <a:xfrm>
            <a:off x="5887233" y="4244490"/>
            <a:ext cx="6073119" cy="103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</a:rPr>
              <a:t>TO MEET THE PROJECT REQUIREMENT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6608-7D42-563B-ADB8-EC30CC19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3B6A34D7-2D8B-D4FD-6A10-D441C3B35FFE}"/>
              </a:ext>
            </a:extLst>
          </p:cNvPr>
          <p:cNvSpPr txBox="1"/>
          <p:nvPr/>
        </p:nvSpPr>
        <p:spPr>
          <a:xfrm>
            <a:off x="945284" y="6171549"/>
            <a:ext cx="10077620" cy="21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3"/>
              </a:lnSpc>
              <a:spcBef>
                <a:spcPct val="0"/>
              </a:spcBef>
            </a:pPr>
            <a:r>
              <a:rPr lang="en-US" sz="900" spc="971" dirty="0">
                <a:solidFill>
                  <a:srgbClr val="BE946F"/>
                </a:solidFill>
                <a:latin typeface="Open Sans"/>
                <a:ea typeface="Open Sans"/>
                <a:cs typeface="Open Sans"/>
                <a:sym typeface="Open Sans"/>
              </a:rPr>
              <a:t>MACHINE LEARNING, PREDECTIVE ANALYSIS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D44B52-72F2-1541-F197-9662EB743E90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DD85A67-BFE2-B2D6-ACBA-C78B9D377A0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9930F701-A5FC-747B-A9E5-4FF2DA943E74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1E5A24-B8F5-20D8-F57F-4F4B6861B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973159"/>
              </p:ext>
            </p:extLst>
          </p:nvPr>
        </p:nvGraphicFramePr>
        <p:xfrm>
          <a:off x="467026" y="361167"/>
          <a:ext cx="11345018" cy="593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68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45FE-557B-4CB3-9D6A-0B2FD1D90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7062-D2F6-0D0A-BF22-C7B54550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 : Distribution of Sale Price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CDE27-B8EE-B333-C4D4-5B1738DD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744D2-4B46-42CB-680B-71B7E942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758233"/>
            <a:ext cx="6200303" cy="4329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D1992-63B8-AD0B-6E01-1DBDD7D0BE4F}"/>
              </a:ext>
            </a:extLst>
          </p:cNvPr>
          <p:cNvSpPr txBox="1"/>
          <p:nvPr/>
        </p:nvSpPr>
        <p:spPr>
          <a:xfrm>
            <a:off x="7377831" y="1758233"/>
            <a:ext cx="4146114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F3CBD-2DAD-39A9-58AB-6D2852351240}"/>
              </a:ext>
            </a:extLst>
          </p:cNvPr>
          <p:cNvSpPr txBox="1"/>
          <p:nvPr/>
        </p:nvSpPr>
        <p:spPr>
          <a:xfrm>
            <a:off x="7515616" y="2567835"/>
            <a:ext cx="4146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Home sales typically follow a normal distribution with slight right skewness.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The usual price range falls between $100,000 and $200,000.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There is a highly competitive pricing approach.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28A2A-7C9D-1843-E8FC-4FB3C94B6FA1}"/>
              </a:ext>
            </a:extLst>
          </p:cNvPr>
          <p:cNvSpPr txBox="1"/>
          <p:nvPr/>
        </p:nvSpPr>
        <p:spPr>
          <a:xfrm>
            <a:off x="978844" y="770694"/>
            <a:ext cx="1043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understand how home prices are distributed within the dataset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understand the data transformation techniques for predictive </a:t>
            </a:r>
            <a:r>
              <a:rPr lang="en-GB" dirty="0" err="1"/>
              <a:t>modeling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325C43-E38C-519E-A910-B2A779004682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B9493FF-358A-F0EF-51E4-DC633918425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AA283E8D-F497-6DF7-0779-DFCDEE01B5BE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1441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196E-3C41-93B5-18D8-422DADB8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374C-9E17-0E2D-050F-74576E1E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trend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75E72-98C8-5BE6-86D4-B9D32D22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24A93-5ED6-CAD6-4BE6-3DEDE406DEEF}"/>
              </a:ext>
            </a:extLst>
          </p:cNvPr>
          <p:cNvSpPr txBox="1"/>
          <p:nvPr/>
        </p:nvSpPr>
        <p:spPr>
          <a:xfrm>
            <a:off x="7377831" y="1758233"/>
            <a:ext cx="4146114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8B570-FA2B-DC33-34D4-D52B7E34DEF7}"/>
              </a:ext>
            </a:extLst>
          </p:cNvPr>
          <p:cNvSpPr txBox="1"/>
          <p:nvPr/>
        </p:nvSpPr>
        <p:spPr>
          <a:xfrm>
            <a:off x="7515616" y="2567835"/>
            <a:ext cx="4049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A sharp decline in prices occurred between 2007 and 2008, and again from 2009 to 2010.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This could be attributed to the global recession that took place during these years.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2692A-FBB4-83ED-51F1-7960E4F40562}"/>
              </a:ext>
            </a:extLst>
          </p:cNvPr>
          <p:cNvSpPr txBox="1"/>
          <p:nvPr/>
        </p:nvSpPr>
        <p:spPr>
          <a:xfrm>
            <a:off x="978844" y="770694"/>
            <a:ext cx="1043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understand how house prices have changed over different years.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make data-driven predictions about where the market is heading.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CCBC9-9E9A-1F5A-A4BF-7F503063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4" y="1931220"/>
            <a:ext cx="6079998" cy="4297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03A3D7-DC2B-0B0F-0FDD-8CC4C6C1A2E8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6F1A6-5B14-F268-C5C1-F915198C8256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C2097240-B635-86DB-C10B-CC194E58E0EE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69373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4F5F-B4E0-A417-374E-63C48F7F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5275-4192-64BE-5A77-54A0D6E4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trend analysis in top 10 neighbourhoods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7BA6-CEF2-9893-1F1A-2FE2438D5550}"/>
              </a:ext>
            </a:extLst>
          </p:cNvPr>
          <p:cNvSpPr txBox="1"/>
          <p:nvPr/>
        </p:nvSpPr>
        <p:spPr>
          <a:xfrm>
            <a:off x="8467595" y="1758233"/>
            <a:ext cx="3056350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1CFD8-FA11-8E0B-7E9F-2191849B1B04}"/>
              </a:ext>
            </a:extLst>
          </p:cNvPr>
          <p:cNvSpPr txBox="1"/>
          <p:nvPr/>
        </p:nvSpPr>
        <p:spPr>
          <a:xfrm>
            <a:off x="8532949" y="2567835"/>
            <a:ext cx="2853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There was a decline in high-value houses, particularly between 2009 and 2010.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effectLst/>
              <a:latin typeface="Avenir Next LT Pro Light" panose="020B0304020202020204" pitchFamily="34" charset="0"/>
            </a:endParaRP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Conversely, low-value houses experienced an upward trend.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5B033-5D3C-12D4-EEB0-0A17E5395163}"/>
              </a:ext>
            </a:extLst>
          </p:cNvPr>
          <p:cNvSpPr txBox="1"/>
          <p:nvPr/>
        </p:nvSpPr>
        <p:spPr>
          <a:xfrm>
            <a:off x="978844" y="770694"/>
            <a:ext cx="1043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see how median house prices vary across different neighbourhoods over time.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compare the price trajectories and understand local market dynamics.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DEE6A-A1CC-2816-CEBF-F3060643286A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E52B86A-0A86-B10F-0BA1-2511447B42D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A52BBDE6-4D3A-DD8F-3684-DF6295041325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62144-A71C-4FF2-29DA-875BB4EA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2055233"/>
            <a:ext cx="7748910" cy="34061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4312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499D-D7E0-558D-9216-91A40C27D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09DE-276B-FBE7-7CA9-D5FDADB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60" y="-663257"/>
            <a:ext cx="10504279" cy="1326514"/>
          </a:xfrm>
        </p:spPr>
        <p:txBody>
          <a:bodyPr>
            <a:normAutofit/>
          </a:bodyPr>
          <a:lstStyle/>
          <a:p>
            <a:r>
              <a:rPr lang="en-ZA" sz="2600" dirty="0"/>
              <a:t>EDA: Seasonality of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ACE78-C3F9-4774-791C-26365EB9762E}"/>
              </a:ext>
            </a:extLst>
          </p:cNvPr>
          <p:cNvSpPr txBox="1"/>
          <p:nvPr/>
        </p:nvSpPr>
        <p:spPr>
          <a:xfrm>
            <a:off x="7673023" y="1758233"/>
            <a:ext cx="3850921" cy="432907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C5C2F-B139-B30D-96EE-8D88415FAA0E}"/>
              </a:ext>
            </a:extLst>
          </p:cNvPr>
          <p:cNvSpPr txBox="1"/>
          <p:nvPr/>
        </p:nvSpPr>
        <p:spPr>
          <a:xfrm>
            <a:off x="7703508" y="2567835"/>
            <a:ext cx="385092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June is the month with the highest activity, followed by July and May.</a:t>
            </a:r>
          </a:p>
          <a:p>
            <a:pPr marL="283464" indent="-283464" algn="l" rtl="0" eaLnBrk="1" latinLnBrk="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Real estate agents can modify their marketing strategies and advertisements based on this trend during the slower season.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248D9-0A97-BECC-CF20-E676243F7B24}"/>
              </a:ext>
            </a:extLst>
          </p:cNvPr>
          <p:cNvSpPr txBox="1"/>
          <p:nvPr/>
        </p:nvSpPr>
        <p:spPr>
          <a:xfrm>
            <a:off x="978844" y="770694"/>
            <a:ext cx="1043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understand peak and slow seasons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understand buyer behaviour.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EC7A95-EB9E-81F6-C6C1-3DBF6008664A}"/>
              </a:ext>
            </a:extLst>
          </p:cNvPr>
          <p:cNvGrpSpPr/>
          <p:nvPr/>
        </p:nvGrpSpPr>
        <p:grpSpPr>
          <a:xfrm>
            <a:off x="11506200" y="0"/>
            <a:ext cx="685800" cy="685800"/>
            <a:chOff x="0" y="0"/>
            <a:chExt cx="1913890" cy="191389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840C83A-8889-040D-9342-99F2FD24586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46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6D4D7C8-D1EA-34DC-D687-9BD1ED917E34}"/>
              </a:ext>
            </a:extLst>
          </p:cNvPr>
          <p:cNvSpPr txBox="1"/>
          <p:nvPr/>
        </p:nvSpPr>
        <p:spPr>
          <a:xfrm>
            <a:off x="11564650" y="122010"/>
            <a:ext cx="5689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02043F-8E74-CCD0-4E14-F9474CB7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4" y="1758233"/>
            <a:ext cx="6335215" cy="4489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19135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{5555F3C1-175D-44F2-86C3-96AA3C49C1A9}tf16411248_win32</Template>
  <TotalTime>1754</TotalTime>
  <Words>882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 Light</vt:lpstr>
      <vt:lpstr>Calibri</vt:lpstr>
      <vt:lpstr>Open Sans</vt:lpstr>
      <vt:lpstr>Open Sans Bold</vt:lpstr>
      <vt:lpstr>Posterama</vt:lpstr>
      <vt:lpstr>zeitung</vt:lpstr>
      <vt:lpstr>Custom</vt:lpstr>
      <vt:lpstr>Ames Iowa Housing Data  </vt:lpstr>
      <vt:lpstr>Overview of Ames Iowa Housing Data </vt:lpstr>
      <vt:lpstr>PowerPoint Presentation</vt:lpstr>
      <vt:lpstr>FLOW CHART</vt:lpstr>
      <vt:lpstr>PowerPoint Presentation</vt:lpstr>
      <vt:lpstr>EDA : Distribution of Sale Price</vt:lpstr>
      <vt:lpstr>EDA: trend analysis</vt:lpstr>
      <vt:lpstr>EDA: trend analysis in top 10 neighbourhoods</vt:lpstr>
      <vt:lpstr>EDA: Seasonality of sales</vt:lpstr>
      <vt:lpstr>EDA: Sales distribution by zoning types</vt:lpstr>
      <vt:lpstr>Machine learning</vt:lpstr>
      <vt:lpstr>Creating new data frame</vt:lpstr>
      <vt:lpstr>EDA: distribution of total square footage</vt:lpstr>
      <vt:lpstr>EDA: distribution of total bathrooms</vt:lpstr>
      <vt:lpstr>Testing Means of Absolute Error (MEA)</vt:lpstr>
      <vt:lpstr>Regression testing</vt:lpstr>
      <vt:lpstr>Regression testing</vt:lpstr>
      <vt:lpstr>Actual vs predicted Sales by year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Ingrid Camacho</dc:creator>
  <cp:lastModifiedBy>mohammadshahjalalprodhania@gmail.com</cp:lastModifiedBy>
  <cp:revision>3</cp:revision>
  <dcterms:created xsi:type="dcterms:W3CDTF">2024-10-22T20:26:40Z</dcterms:created>
  <dcterms:modified xsi:type="dcterms:W3CDTF">2025-03-03T03:04:14Z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